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3" r:id="rId3"/>
    <p:sldId id="325" r:id="rId4"/>
    <p:sldId id="324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1144" autoAdjust="0"/>
  </p:normalViewPr>
  <p:slideViewPr>
    <p:cSldViewPr snapToObjects="1">
      <p:cViewPr>
        <p:scale>
          <a:sx n="100" d="100"/>
          <a:sy n="100" d="100"/>
        </p:scale>
        <p:origin x="-72" y="654"/>
      </p:cViewPr>
      <p:guideLst>
        <p:guide orient="horz" pos="333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aseline="0" dirty="0" smtClean="0">
              <a:latin typeface="Arial" pitchFamily="34" charset="0"/>
            </a:endParaRPr>
          </a:p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14EB672-607C-44FB-A186-CEEEFF3FD514}" type="slidenum">
              <a:rPr lang="nl-NL" smtClean="0"/>
              <a:pPr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aseline="0" dirty="0" smtClean="0">
              <a:latin typeface="Arial" pitchFamily="34" charset="0"/>
            </a:endParaRPr>
          </a:p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14EB672-607C-44FB-A186-CEEEFF3FD514}" type="slidenum">
              <a:rPr lang="nl-NL" smtClean="0"/>
              <a:pPr/>
              <a:t>3</a:t>
            </a:fld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2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aseline="0" dirty="0" smtClean="0">
              <a:latin typeface="Arial" pitchFamily="34" charset="0"/>
            </a:endParaRPr>
          </a:p>
        </p:txBody>
      </p:sp>
      <p:sp>
        <p:nvSpPr>
          <p:cNvPr id="25603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BEEDE5B-221D-4770-ADA2-2EB8DF2AD680}" type="slidenum">
              <a:rPr lang="nl-NL" smtClean="0"/>
              <a:pPr/>
              <a:t>4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23528" y="3954460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 VMBO-T/HAVO deel 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.2 </a:t>
            </a:r>
            <a:r>
              <a:rPr lang="nl-NL" sz="2400" dirty="0" smtClean="0">
                <a:latin typeface="+mn-lt"/>
              </a:rPr>
              <a:t>Haakjes wegwerken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>
                <a:solidFill>
                  <a:srgbClr val="D60093"/>
                </a:solidFill>
                <a:latin typeface="+mn-lt"/>
              </a:rPr>
              <a:t>De regel (</a:t>
            </a:r>
            <a:r>
              <a:rPr lang="en-US" sz="2400" b="1" i="1" dirty="0">
                <a:solidFill>
                  <a:srgbClr val="D60093"/>
                </a:solidFill>
                <a:latin typeface="+mn-lt"/>
              </a:rPr>
              <a:t>a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+ </a:t>
            </a:r>
            <a:r>
              <a:rPr lang="en-US" sz="2400" b="1" i="1" dirty="0">
                <a:solidFill>
                  <a:srgbClr val="D60093"/>
                </a:solidFill>
                <a:latin typeface="+mn-lt"/>
              </a:rPr>
              <a:t>b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)(</a:t>
            </a:r>
            <a:r>
              <a:rPr lang="en-US" sz="2400" b="1" i="1" dirty="0">
                <a:solidFill>
                  <a:srgbClr val="D60093"/>
                </a:solidFill>
                <a:latin typeface="+mn-lt"/>
              </a:rPr>
              <a:t>c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+ </a:t>
            </a:r>
            <a:r>
              <a:rPr lang="en-US" sz="2400" b="1" i="1" dirty="0">
                <a:solidFill>
                  <a:srgbClr val="D60093"/>
                </a:solidFill>
                <a:latin typeface="+mn-lt"/>
              </a:rPr>
              <a:t>d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) = </a:t>
            </a:r>
            <a:r>
              <a:rPr lang="en-US" sz="2400" b="1" i="1" dirty="0">
                <a:solidFill>
                  <a:srgbClr val="D60093"/>
                </a:solidFill>
                <a:latin typeface="+mn-lt"/>
              </a:rPr>
              <a:t>ac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+ </a:t>
            </a:r>
            <a:r>
              <a:rPr lang="en-US" sz="2400" b="1" i="1" dirty="0">
                <a:solidFill>
                  <a:srgbClr val="D60093"/>
                </a:solidFill>
                <a:latin typeface="+mn-lt"/>
              </a:rPr>
              <a:t>ad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+ </a:t>
            </a:r>
            <a:r>
              <a:rPr lang="en-US" sz="2400" b="1" i="1" dirty="0" err="1">
                <a:solidFill>
                  <a:srgbClr val="D60093"/>
                </a:solidFill>
                <a:latin typeface="+mn-lt"/>
              </a:rPr>
              <a:t>bc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+ </a:t>
            </a:r>
            <a:r>
              <a:rPr lang="en-US" sz="2400" b="1" i="1" dirty="0" err="1">
                <a:solidFill>
                  <a:srgbClr val="D60093"/>
                </a:solidFill>
                <a:latin typeface="+mn-lt"/>
              </a:rPr>
              <a:t>bd</a:t>
            </a:r>
            <a:endParaRPr lang="en-US" sz="2400" b="1" i="1" dirty="0">
              <a:solidFill>
                <a:srgbClr val="D60093"/>
              </a:solidFill>
              <a:latin typeface="+mn-lt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  <p:sp>
        <p:nvSpPr>
          <p:cNvPr id="3" name="Rectangle 36"/>
          <p:cNvSpPr/>
          <p:nvPr/>
        </p:nvSpPr>
        <p:spPr>
          <a:xfrm>
            <a:off x="6546303" y="4779263"/>
            <a:ext cx="978025" cy="43088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2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kstvak 739"/>
          <p:cNvSpPr txBox="1">
            <a:spLocks noChangeArrowheads="1"/>
          </p:cNvSpPr>
          <p:nvPr/>
        </p:nvSpPr>
        <p:spPr bwMode="auto">
          <a:xfrm>
            <a:off x="382588" y="95250"/>
            <a:ext cx="850989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nl-NL" sz="2600" b="1" dirty="0" smtClean="0"/>
              <a:t>De </a:t>
            </a:r>
            <a:r>
              <a:rPr lang="nl-NL" sz="2600" b="1" dirty="0"/>
              <a:t>regel (</a:t>
            </a:r>
            <a:r>
              <a:rPr lang="nl-NL" sz="2600" b="1" i="1" dirty="0"/>
              <a:t>a </a:t>
            </a:r>
            <a:r>
              <a:rPr lang="nl-NL" sz="2600" b="1" dirty="0"/>
              <a:t>+ </a:t>
            </a:r>
            <a:r>
              <a:rPr lang="nl-NL" sz="2600" b="1" i="1" dirty="0"/>
              <a:t>b</a:t>
            </a:r>
            <a:r>
              <a:rPr lang="nl-NL" sz="2600" b="1" dirty="0"/>
              <a:t>)(</a:t>
            </a:r>
            <a:r>
              <a:rPr lang="nl-NL" sz="2600" b="1" i="1" dirty="0"/>
              <a:t>c </a:t>
            </a:r>
            <a:r>
              <a:rPr lang="nl-NL" sz="2600" b="1" dirty="0"/>
              <a:t>+ </a:t>
            </a:r>
            <a:r>
              <a:rPr lang="nl-NL" sz="2600" b="1" i="1" dirty="0"/>
              <a:t>d</a:t>
            </a:r>
            <a:r>
              <a:rPr lang="nl-NL" sz="2600" b="1" dirty="0"/>
              <a:t>) = </a:t>
            </a:r>
            <a:r>
              <a:rPr lang="nl-NL" sz="2600" b="1" i="1" dirty="0"/>
              <a:t>ac </a:t>
            </a:r>
            <a:r>
              <a:rPr lang="nl-NL" sz="2600" b="1" dirty="0"/>
              <a:t>+ </a:t>
            </a:r>
            <a:r>
              <a:rPr lang="nl-NL" sz="2600" b="1" i="1" dirty="0"/>
              <a:t>ad </a:t>
            </a:r>
            <a:r>
              <a:rPr lang="nl-NL" sz="2600" b="1" dirty="0"/>
              <a:t>+ </a:t>
            </a:r>
            <a:r>
              <a:rPr lang="nl-NL" sz="2600" b="1" i="1" dirty="0"/>
              <a:t>bc </a:t>
            </a:r>
            <a:r>
              <a:rPr lang="nl-NL" sz="2600" b="1" dirty="0"/>
              <a:t>+ </a:t>
            </a:r>
            <a:r>
              <a:rPr lang="nl-NL" sz="2600" b="1" i="1" dirty="0"/>
              <a:t>bd</a:t>
            </a:r>
            <a:endParaRPr lang="nl-NL" sz="2600" b="1" dirty="0">
              <a:latin typeface="Eurostile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1410" y="3202968"/>
            <a:ext cx="2176463" cy="211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hthoek 19"/>
          <p:cNvSpPr/>
          <p:nvPr/>
        </p:nvSpPr>
        <p:spPr>
          <a:xfrm>
            <a:off x="450359" y="3687110"/>
            <a:ext cx="4224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dirty="0"/>
              <a:t>(</a:t>
            </a:r>
            <a:r>
              <a:rPr lang="pt-BR" sz="2200" i="1" dirty="0"/>
              <a:t>a </a:t>
            </a:r>
            <a:r>
              <a:rPr lang="pt-BR" sz="2200" dirty="0"/>
              <a:t>+ 3</a:t>
            </a:r>
            <a:r>
              <a:rPr lang="pt-BR" sz="2200" dirty="0" smtClean="0"/>
              <a:t>)(</a:t>
            </a:r>
            <a:r>
              <a:rPr lang="pt-BR" sz="2200" i="1" dirty="0"/>
              <a:t>b </a:t>
            </a:r>
            <a:r>
              <a:rPr lang="pt-BR" sz="2200" dirty="0"/>
              <a:t>+ 2) = </a:t>
            </a:r>
            <a:r>
              <a:rPr lang="pt-BR" sz="2200" i="1" dirty="0"/>
              <a:t>ab </a:t>
            </a:r>
            <a:r>
              <a:rPr lang="pt-BR" sz="2200" dirty="0"/>
              <a:t>+ 2</a:t>
            </a:r>
            <a:r>
              <a:rPr lang="pt-BR" sz="2200" i="1" dirty="0"/>
              <a:t>a </a:t>
            </a:r>
            <a:r>
              <a:rPr lang="pt-BR" sz="2200" dirty="0"/>
              <a:t>+ 3</a:t>
            </a:r>
            <a:r>
              <a:rPr lang="pt-BR" sz="2200" i="1" dirty="0"/>
              <a:t>b </a:t>
            </a:r>
            <a:r>
              <a:rPr lang="pt-BR" sz="2200" dirty="0"/>
              <a:t>+ </a:t>
            </a:r>
            <a:r>
              <a:rPr lang="pt-BR" sz="2200" dirty="0" smtClean="0"/>
              <a:t>6</a:t>
            </a:r>
            <a:endParaRPr lang="nl-NL" sz="2200" dirty="0"/>
          </a:p>
        </p:txBody>
      </p:sp>
      <p:sp>
        <p:nvSpPr>
          <p:cNvPr id="21" name="Tekstvak 20"/>
          <p:cNvSpPr txBox="1"/>
          <p:nvPr/>
        </p:nvSpPr>
        <p:spPr>
          <a:xfrm>
            <a:off x="5657371" y="3985764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i="1" dirty="0" smtClean="0"/>
              <a:t>a</a:t>
            </a:r>
            <a:r>
              <a:rPr lang="nl-NL" dirty="0" smtClean="0"/>
              <a:t> + 3</a:t>
            </a:r>
            <a:endParaRPr lang="nl-NL" dirty="0"/>
          </a:p>
        </p:txBody>
      </p:sp>
      <p:sp>
        <p:nvSpPr>
          <p:cNvPr id="80" name="Tekstvak 79"/>
          <p:cNvSpPr txBox="1"/>
          <p:nvPr/>
        </p:nvSpPr>
        <p:spPr>
          <a:xfrm>
            <a:off x="7297514" y="5291200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i="1" dirty="0" smtClean="0"/>
              <a:t>b</a:t>
            </a:r>
            <a:r>
              <a:rPr lang="nl-NL" dirty="0" smtClean="0"/>
              <a:t> + 2</a:t>
            </a:r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7009482" y="442710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i="1" dirty="0" err="1" smtClean="0"/>
              <a:t>ab</a:t>
            </a:r>
            <a:endParaRPr lang="nl-NL" i="1" dirty="0"/>
          </a:p>
        </p:txBody>
      </p:sp>
      <p:sp>
        <p:nvSpPr>
          <p:cNvPr id="81" name="Tekstvak 80"/>
          <p:cNvSpPr txBox="1"/>
          <p:nvPr/>
        </p:nvSpPr>
        <p:spPr>
          <a:xfrm>
            <a:off x="7992720" y="355371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6</a:t>
            </a:r>
            <a:endParaRPr lang="nl-NL" dirty="0"/>
          </a:p>
        </p:txBody>
      </p:sp>
      <p:sp>
        <p:nvSpPr>
          <p:cNvPr id="82" name="Tekstvak 81"/>
          <p:cNvSpPr txBox="1"/>
          <p:nvPr/>
        </p:nvSpPr>
        <p:spPr>
          <a:xfrm>
            <a:off x="7009482" y="356300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3</a:t>
            </a:r>
            <a:r>
              <a:rPr lang="nl-NL" i="1" dirty="0" smtClean="0"/>
              <a:t>b</a:t>
            </a:r>
            <a:endParaRPr lang="nl-NL" i="1" dirty="0"/>
          </a:p>
        </p:txBody>
      </p:sp>
      <p:sp>
        <p:nvSpPr>
          <p:cNvPr id="83" name="Tekstvak 82"/>
          <p:cNvSpPr txBox="1"/>
          <p:nvPr/>
        </p:nvSpPr>
        <p:spPr>
          <a:xfrm>
            <a:off x="7936488" y="441781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2</a:t>
            </a:r>
            <a:r>
              <a:rPr lang="nl-NL" i="1" dirty="0" smtClean="0"/>
              <a:t>a</a:t>
            </a:r>
            <a:endParaRPr lang="nl-NL" i="1" dirty="0"/>
          </a:p>
        </p:txBody>
      </p:sp>
      <p:sp>
        <p:nvSpPr>
          <p:cNvPr id="16385" name="Rechthoek 16384"/>
          <p:cNvSpPr/>
          <p:nvPr/>
        </p:nvSpPr>
        <p:spPr>
          <a:xfrm>
            <a:off x="525368" y="5485102"/>
            <a:ext cx="65669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Je hebt </a:t>
            </a:r>
            <a:r>
              <a:rPr lang="nl-NL" sz="2200" b="1" dirty="0" smtClean="0"/>
              <a:t>de </a:t>
            </a:r>
            <a:r>
              <a:rPr lang="nl-NL" sz="2200" b="1" dirty="0"/>
              <a:t>haakjes weggewerkt </a:t>
            </a:r>
            <a:r>
              <a:rPr lang="nl-NL" sz="2200" dirty="0"/>
              <a:t>in (</a:t>
            </a:r>
            <a:r>
              <a:rPr lang="nl-NL" sz="2200" i="1" dirty="0"/>
              <a:t>a </a:t>
            </a:r>
            <a:r>
              <a:rPr lang="nl-NL" sz="2200" dirty="0"/>
              <a:t>+ 3)(</a:t>
            </a:r>
            <a:r>
              <a:rPr lang="nl-NL" sz="2200" i="1" dirty="0"/>
              <a:t>b </a:t>
            </a:r>
            <a:r>
              <a:rPr lang="nl-NL" sz="2200" dirty="0"/>
              <a:t>+ 2</a:t>
            </a:r>
            <a:r>
              <a:rPr lang="nl-NL" sz="2200" dirty="0" smtClean="0"/>
              <a:t>).</a:t>
            </a:r>
            <a:endParaRPr lang="nl-NL" sz="2200" dirty="0"/>
          </a:p>
        </p:txBody>
      </p:sp>
      <p:sp>
        <p:nvSpPr>
          <p:cNvPr id="37" name="Rectangle 36"/>
          <p:cNvSpPr/>
          <p:nvPr/>
        </p:nvSpPr>
        <p:spPr>
          <a:xfrm>
            <a:off x="7449642" y="156804"/>
            <a:ext cx="1205779" cy="769441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200" dirty="0"/>
          </a:p>
        </p:txBody>
      </p:sp>
      <p:grpSp>
        <p:nvGrpSpPr>
          <p:cNvPr id="56" name="Volgende slide icoon"/>
          <p:cNvGrpSpPr/>
          <p:nvPr/>
        </p:nvGrpSpPr>
        <p:grpSpPr>
          <a:xfrm>
            <a:off x="8547657" y="6410457"/>
            <a:ext cx="395064" cy="180020"/>
            <a:chOff x="2610762" y="4509120"/>
            <a:chExt cx="395064" cy="180020"/>
          </a:xfrm>
        </p:grpSpPr>
        <p:sp>
          <p:nvSpPr>
            <p:cNvPr id="57" name="Isosceles Triangle 5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58" name="Isosceles Triangle 5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453360" y="1268760"/>
            <a:ext cx="576869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Wat is de lengte van de horizontale </a:t>
            </a:r>
            <a:r>
              <a:rPr lang="nl-NL" sz="2200" b="1" dirty="0" smtClean="0">
                <a:solidFill>
                  <a:srgbClr val="0070C0"/>
                </a:solidFill>
              </a:rPr>
              <a:t>zijde?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53360" y="721271"/>
            <a:ext cx="540641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0070C0"/>
                </a:solidFill>
              </a:rPr>
              <a:t>Wat is de lengte van de verticale zijde?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55191" y="1268760"/>
            <a:ext cx="83708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i="1" dirty="0" smtClean="0">
                <a:solidFill>
                  <a:srgbClr val="0070C0"/>
                </a:solidFill>
              </a:rPr>
              <a:t>b</a:t>
            </a:r>
            <a:r>
              <a:rPr lang="nl-NL" sz="2200" b="1" dirty="0" smtClean="0">
                <a:solidFill>
                  <a:srgbClr val="0070C0"/>
                </a:solidFill>
              </a:rPr>
              <a:t> + 2</a:t>
            </a:r>
            <a:endParaRPr lang="en-US" sz="2200" b="1" dirty="0"/>
          </a:p>
        </p:txBody>
      </p:sp>
      <p:sp>
        <p:nvSpPr>
          <p:cNvPr id="61" name="Rectangle 60"/>
          <p:cNvSpPr/>
          <p:nvPr/>
        </p:nvSpPr>
        <p:spPr>
          <a:xfrm>
            <a:off x="6012160" y="721271"/>
            <a:ext cx="8210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i="1" dirty="0" smtClean="0">
                <a:solidFill>
                  <a:srgbClr val="0070C0"/>
                </a:solidFill>
              </a:rPr>
              <a:t>a</a:t>
            </a:r>
            <a:r>
              <a:rPr lang="nl-NL" sz="2200" b="1" dirty="0" smtClean="0">
                <a:solidFill>
                  <a:srgbClr val="0070C0"/>
                </a:solidFill>
              </a:rPr>
              <a:t> + 3</a:t>
            </a:r>
            <a:endParaRPr lang="en-US" sz="2200" b="1" dirty="0"/>
          </a:p>
        </p:txBody>
      </p:sp>
      <p:sp>
        <p:nvSpPr>
          <p:cNvPr id="62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32" name="Rechthoek 18"/>
          <p:cNvSpPr/>
          <p:nvPr/>
        </p:nvSpPr>
        <p:spPr>
          <a:xfrm>
            <a:off x="430958" y="2211036"/>
            <a:ext cx="18886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2200" dirty="0"/>
              <a:t>oppervlakte </a:t>
            </a:r>
            <a:r>
              <a:rPr lang="nb-NO" sz="2200" dirty="0" smtClean="0"/>
              <a:t>=</a:t>
            </a:r>
            <a:endParaRPr lang="nl-NL" sz="2200" dirty="0"/>
          </a:p>
        </p:txBody>
      </p:sp>
      <p:sp>
        <p:nvSpPr>
          <p:cNvPr id="33" name="Rechthoek 49"/>
          <p:cNvSpPr/>
          <p:nvPr/>
        </p:nvSpPr>
        <p:spPr>
          <a:xfrm>
            <a:off x="2297215" y="2218659"/>
            <a:ext cx="207140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2200" dirty="0" smtClean="0"/>
              <a:t>(</a:t>
            </a:r>
            <a:r>
              <a:rPr lang="nb-NO" sz="2200" i="1" dirty="0"/>
              <a:t>a </a:t>
            </a:r>
            <a:r>
              <a:rPr lang="nb-NO" sz="2200" dirty="0"/>
              <a:t>+ 3) ∙ (</a:t>
            </a:r>
            <a:r>
              <a:rPr lang="nb-NO" sz="2200" i="1" dirty="0"/>
              <a:t>b </a:t>
            </a:r>
            <a:r>
              <a:rPr lang="nb-NO" sz="2200" dirty="0"/>
              <a:t>+ 2)</a:t>
            </a:r>
            <a:endParaRPr lang="nl-NL" sz="2200" dirty="0"/>
          </a:p>
        </p:txBody>
      </p:sp>
      <p:sp>
        <p:nvSpPr>
          <p:cNvPr id="6" name="Word_23-1"/>
          <p:cNvSpPr txBox="1"/>
          <p:nvPr/>
        </p:nvSpPr>
        <p:spPr>
          <a:xfrm>
            <a:off x="514026" y="2723545"/>
            <a:ext cx="681596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oppervlakte </a:t>
            </a:r>
            <a:r>
              <a:rPr lang="nl-NL" dirty="0" smtClean="0"/>
              <a:t>= rode + gele + blauwe + grijze rechthoek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10" name="Word_23-5"/>
          <p:cNvSpPr txBox="1"/>
          <p:nvPr/>
        </p:nvSpPr>
        <p:spPr>
          <a:xfrm>
            <a:off x="4290701" y="2723545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4" name="Rectangle 3"/>
          <p:cNvSpPr/>
          <p:nvPr/>
        </p:nvSpPr>
        <p:spPr>
          <a:xfrm>
            <a:off x="2297215" y="2723545"/>
            <a:ext cx="566145" cy="430887"/>
          </a:xfrm>
          <a:prstGeom prst="rect">
            <a:avLst/>
          </a:prstGeom>
        </p:spPr>
        <p:txBody>
          <a:bodyPr wrap="none" rtlCol="0" anchor="ctr">
            <a:spAutoFit/>
          </a:bodyPr>
          <a:lstStyle/>
          <a:p>
            <a:pPr algn="ctr"/>
            <a:endParaRPr lang="nl-NL" sz="22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2231727" y="2776637"/>
            <a:ext cx="697119" cy="308357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endParaRPr lang="nl-NL" sz="2200" dirty="0" smtClean="0"/>
          </a:p>
        </p:txBody>
      </p:sp>
      <p:sp>
        <p:nvSpPr>
          <p:cNvPr id="12" name="Word_27-1"/>
          <p:cNvSpPr txBox="1"/>
          <p:nvPr/>
        </p:nvSpPr>
        <p:spPr>
          <a:xfrm>
            <a:off x="2446648" y="2723544"/>
            <a:ext cx="392736" cy="430887"/>
          </a:xfrm>
          <a:prstGeom prst="rect">
            <a:avLst/>
          </a:prstGeom>
        </p:spPr>
        <p:txBody>
          <a:bodyPr wrap="none" lIns="0" rIns="0">
            <a:spAutoFit/>
          </a:bodyPr>
          <a:lstStyle>
            <a:defPPr>
              <a:defRPr lang="nl-NL"/>
            </a:defPPr>
            <a:lvl1pPr>
              <a:defRPr sz="2200" i="1"/>
            </a:lvl1pPr>
          </a:lstStyle>
          <a:p>
            <a:r>
              <a:rPr lang="nl-NL" dirty="0" err="1" smtClean="0"/>
              <a:t>ab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5" name="Rectangle 34"/>
          <p:cNvSpPr/>
          <p:nvPr/>
        </p:nvSpPr>
        <p:spPr>
          <a:xfrm>
            <a:off x="3118592" y="2784808"/>
            <a:ext cx="661320" cy="34307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endParaRPr lang="nl-NL" sz="2200" dirty="0" smtClean="0"/>
          </a:p>
        </p:txBody>
      </p:sp>
      <p:sp>
        <p:nvSpPr>
          <p:cNvPr id="14" name="Word_27-3"/>
          <p:cNvSpPr txBox="1"/>
          <p:nvPr/>
        </p:nvSpPr>
        <p:spPr>
          <a:xfrm>
            <a:off x="3258580" y="2723542"/>
            <a:ext cx="392736" cy="430887"/>
          </a:xfrm>
          <a:prstGeom prst="rect">
            <a:avLst/>
          </a:prstGeom>
        </p:spPr>
        <p:txBody>
          <a:bodyPr wrap="none" lIns="0" rIns="0">
            <a:spAutoFit/>
          </a:bodyPr>
          <a:lstStyle>
            <a:defPPr>
              <a:defRPr lang="nl-NL"/>
            </a:defPPr>
            <a:lvl1pPr>
              <a:defRPr sz="2200" i="1"/>
            </a:lvl1pPr>
          </a:lstStyle>
          <a:p>
            <a:r>
              <a:rPr lang="nl-NL" dirty="0" smtClean="0"/>
              <a:t>2a </a:t>
            </a:r>
            <a:endParaRPr lang="nl-NL" dirty="0"/>
          </a:p>
        </p:txBody>
      </p:sp>
      <p:sp>
        <p:nvSpPr>
          <p:cNvPr id="36" name="Rectangle 35"/>
          <p:cNvSpPr/>
          <p:nvPr/>
        </p:nvSpPr>
        <p:spPr>
          <a:xfrm>
            <a:off x="3995936" y="2776636"/>
            <a:ext cx="936104" cy="308357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endParaRPr lang="nl-NL" sz="2200" dirty="0" smtClean="0"/>
          </a:p>
        </p:txBody>
      </p:sp>
      <p:sp>
        <p:nvSpPr>
          <p:cNvPr id="16" name="Word_27-5"/>
          <p:cNvSpPr txBox="1"/>
          <p:nvPr/>
        </p:nvSpPr>
        <p:spPr>
          <a:xfrm>
            <a:off x="4257972" y="2715370"/>
            <a:ext cx="392736" cy="430887"/>
          </a:xfrm>
          <a:prstGeom prst="rect">
            <a:avLst/>
          </a:prstGeom>
        </p:spPr>
        <p:txBody>
          <a:bodyPr wrap="none" lIns="0" rIns="0">
            <a:spAutoFit/>
          </a:bodyPr>
          <a:lstStyle>
            <a:defPPr>
              <a:defRPr lang="nl-NL"/>
            </a:defPPr>
            <a:lvl1pPr>
              <a:defRPr sz="2200" i="1"/>
            </a:lvl1pPr>
          </a:lstStyle>
          <a:p>
            <a:r>
              <a:rPr lang="nl-NL" dirty="0" smtClean="0"/>
              <a:t>3b </a:t>
            </a:r>
            <a:endParaRPr lang="nl-NL" dirty="0"/>
          </a:p>
        </p:txBody>
      </p:sp>
      <p:sp>
        <p:nvSpPr>
          <p:cNvPr id="38" name="Rectangle 37"/>
          <p:cNvSpPr/>
          <p:nvPr/>
        </p:nvSpPr>
        <p:spPr>
          <a:xfrm>
            <a:off x="5189448" y="2750087"/>
            <a:ext cx="2131485" cy="37779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endParaRPr lang="nl-NL" sz="2200" dirty="0" smtClean="0"/>
          </a:p>
        </p:txBody>
      </p:sp>
      <p:sp>
        <p:nvSpPr>
          <p:cNvPr id="23" name="Word_27-7"/>
          <p:cNvSpPr txBox="1"/>
          <p:nvPr/>
        </p:nvSpPr>
        <p:spPr>
          <a:xfrm>
            <a:off x="5539550" y="2725700"/>
            <a:ext cx="235642" cy="430887"/>
          </a:xfrm>
          <a:prstGeom prst="rect">
            <a:avLst/>
          </a:prstGeom>
        </p:spPr>
        <p:txBody>
          <a:bodyPr wrap="none" lIns="0" rIns="0">
            <a:spAutoFit/>
          </a:bodyPr>
          <a:lstStyle>
            <a:defPPr>
              <a:defRPr lang="nl-NL"/>
            </a:defPPr>
            <a:lvl1pPr>
              <a:defRPr sz="2200" i="1"/>
            </a:lvl1pPr>
          </a:lstStyle>
          <a:p>
            <a:r>
              <a:rPr lang="nl-NL" i="0" dirty="0" smtClean="0"/>
              <a:t>6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7" name="TextBox 6"/>
          <p:cNvSpPr txBox="1"/>
          <p:nvPr/>
        </p:nvSpPr>
        <p:spPr>
          <a:xfrm>
            <a:off x="430958" y="3307494"/>
            <a:ext cx="6864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Dus</a:t>
            </a:r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740173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80" grpId="0"/>
      <p:bldP spid="22" grpId="0"/>
      <p:bldP spid="81" grpId="0"/>
      <p:bldP spid="82" grpId="0"/>
      <p:bldP spid="83" grpId="0"/>
      <p:bldP spid="16385" grpId="0"/>
      <p:bldP spid="2" grpId="0"/>
      <p:bldP spid="60" grpId="0"/>
      <p:bldP spid="3" grpId="0"/>
      <p:bldP spid="61" grpId="0"/>
      <p:bldP spid="62" grpId="0"/>
      <p:bldP spid="32" grpId="0"/>
      <p:bldP spid="33" grpId="0"/>
      <p:bldP spid="6" grpId="0"/>
      <p:bldP spid="5" grpId="0" animBg="1"/>
      <p:bldP spid="12" grpId="0"/>
      <p:bldP spid="35" grpId="0" animBg="1"/>
      <p:bldP spid="14" grpId="0"/>
      <p:bldP spid="36" grpId="0" animBg="1"/>
      <p:bldP spid="16" grpId="0"/>
      <p:bldP spid="38" grpId="0" animBg="1"/>
      <p:bldP spid="23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kstvak 739"/>
          <p:cNvSpPr txBox="1">
            <a:spLocks noChangeArrowheads="1"/>
          </p:cNvSpPr>
          <p:nvPr/>
        </p:nvSpPr>
        <p:spPr bwMode="auto">
          <a:xfrm>
            <a:off x="382588" y="95250"/>
            <a:ext cx="850989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nl-NL" sz="2600" b="1" dirty="0" smtClean="0"/>
              <a:t>De </a:t>
            </a:r>
            <a:r>
              <a:rPr lang="nl-NL" sz="2600" b="1" dirty="0"/>
              <a:t>regel (</a:t>
            </a:r>
            <a:r>
              <a:rPr lang="nl-NL" sz="2600" b="1" i="1" dirty="0"/>
              <a:t>a </a:t>
            </a:r>
            <a:r>
              <a:rPr lang="nl-NL" sz="2600" b="1" dirty="0"/>
              <a:t>+ </a:t>
            </a:r>
            <a:r>
              <a:rPr lang="nl-NL" sz="2600" b="1" i="1" dirty="0"/>
              <a:t>b</a:t>
            </a:r>
            <a:r>
              <a:rPr lang="nl-NL" sz="2600" b="1" dirty="0"/>
              <a:t>)(</a:t>
            </a:r>
            <a:r>
              <a:rPr lang="nl-NL" sz="2600" b="1" i="1" dirty="0"/>
              <a:t>c </a:t>
            </a:r>
            <a:r>
              <a:rPr lang="nl-NL" sz="2600" b="1" dirty="0"/>
              <a:t>+ </a:t>
            </a:r>
            <a:r>
              <a:rPr lang="nl-NL" sz="2600" b="1" i="1" dirty="0"/>
              <a:t>d</a:t>
            </a:r>
            <a:r>
              <a:rPr lang="nl-NL" sz="2600" b="1" dirty="0"/>
              <a:t>) = </a:t>
            </a:r>
            <a:r>
              <a:rPr lang="nl-NL" sz="2600" b="1" i="1" dirty="0"/>
              <a:t>ac </a:t>
            </a:r>
            <a:r>
              <a:rPr lang="nl-NL" sz="2600" b="1" dirty="0"/>
              <a:t>+ </a:t>
            </a:r>
            <a:r>
              <a:rPr lang="nl-NL" sz="2600" b="1" i="1" dirty="0"/>
              <a:t>ad </a:t>
            </a:r>
            <a:r>
              <a:rPr lang="nl-NL" sz="2600" b="1" dirty="0"/>
              <a:t>+ </a:t>
            </a:r>
            <a:r>
              <a:rPr lang="nl-NL" sz="2600" b="1" i="1" dirty="0"/>
              <a:t>bc </a:t>
            </a:r>
            <a:r>
              <a:rPr lang="nl-NL" sz="2600" b="1" dirty="0"/>
              <a:t>+ </a:t>
            </a:r>
            <a:r>
              <a:rPr lang="nl-NL" sz="2600" b="1" i="1" dirty="0"/>
              <a:t>bd</a:t>
            </a:r>
            <a:endParaRPr lang="nl-NL" sz="2600" b="1" dirty="0">
              <a:latin typeface="Eurostile"/>
            </a:endParaRPr>
          </a:p>
        </p:txBody>
      </p:sp>
      <p:sp>
        <p:nvSpPr>
          <p:cNvPr id="16387" name="Rechthoek 16386"/>
          <p:cNvSpPr/>
          <p:nvPr/>
        </p:nvSpPr>
        <p:spPr>
          <a:xfrm>
            <a:off x="382588" y="1060675"/>
            <a:ext cx="207941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dirty="0"/>
              <a:t>(</a:t>
            </a:r>
            <a:r>
              <a:rPr lang="pt-BR" sz="2200" i="1" dirty="0"/>
              <a:t>a </a:t>
            </a:r>
            <a:r>
              <a:rPr lang="pt-BR" sz="2200" dirty="0"/>
              <a:t>+ 3)(</a:t>
            </a:r>
            <a:r>
              <a:rPr lang="pt-BR" sz="2200" i="1" dirty="0"/>
              <a:t>b </a:t>
            </a:r>
            <a:r>
              <a:rPr lang="pt-BR" sz="2200" dirty="0"/>
              <a:t>+ 2) </a:t>
            </a:r>
            <a:r>
              <a:rPr lang="pt-BR" sz="2200" dirty="0" smtClean="0"/>
              <a:t>=</a:t>
            </a:r>
            <a:endParaRPr lang="nl-NL" sz="2200" dirty="0"/>
          </a:p>
        </p:txBody>
      </p:sp>
      <p:sp>
        <p:nvSpPr>
          <p:cNvPr id="16414" name="Vrije vorm 16413"/>
          <p:cNvSpPr/>
          <p:nvPr/>
        </p:nvSpPr>
        <p:spPr>
          <a:xfrm>
            <a:off x="612796" y="997959"/>
            <a:ext cx="775286" cy="108000"/>
          </a:xfrm>
          <a:custGeom>
            <a:avLst/>
            <a:gdLst>
              <a:gd name="connsiteX0" fmla="*/ 0 w 4314825"/>
              <a:gd name="connsiteY0" fmla="*/ 962025 h 962025"/>
              <a:gd name="connsiteX1" fmla="*/ 704850 w 4314825"/>
              <a:gd name="connsiteY1" fmla="*/ 238125 h 962025"/>
              <a:gd name="connsiteX2" fmla="*/ 2162175 w 4314825"/>
              <a:gd name="connsiteY2" fmla="*/ 0 h 962025"/>
              <a:gd name="connsiteX3" fmla="*/ 3609975 w 4314825"/>
              <a:gd name="connsiteY3" fmla="*/ 238125 h 962025"/>
              <a:gd name="connsiteX4" fmla="*/ 4314825 w 4314825"/>
              <a:gd name="connsiteY4" fmla="*/ 952500 h 96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4825" h="962025">
                <a:moveTo>
                  <a:pt x="0" y="962025"/>
                </a:moveTo>
                <a:cubicBezTo>
                  <a:pt x="172244" y="680243"/>
                  <a:pt x="344488" y="398462"/>
                  <a:pt x="704850" y="238125"/>
                </a:cubicBezTo>
                <a:cubicBezTo>
                  <a:pt x="1065212" y="77788"/>
                  <a:pt x="1677988" y="0"/>
                  <a:pt x="2162175" y="0"/>
                </a:cubicBezTo>
                <a:cubicBezTo>
                  <a:pt x="2646362" y="0"/>
                  <a:pt x="3251200" y="79375"/>
                  <a:pt x="3609975" y="238125"/>
                </a:cubicBezTo>
                <a:cubicBezTo>
                  <a:pt x="3968750" y="396875"/>
                  <a:pt x="4141787" y="674687"/>
                  <a:pt x="4314825" y="952500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7" name="Vrije vorm 106"/>
          <p:cNvSpPr/>
          <p:nvPr/>
        </p:nvSpPr>
        <p:spPr>
          <a:xfrm>
            <a:off x="612795" y="880951"/>
            <a:ext cx="1224135" cy="216000"/>
          </a:xfrm>
          <a:custGeom>
            <a:avLst/>
            <a:gdLst>
              <a:gd name="connsiteX0" fmla="*/ 0 w 4314825"/>
              <a:gd name="connsiteY0" fmla="*/ 962025 h 962025"/>
              <a:gd name="connsiteX1" fmla="*/ 704850 w 4314825"/>
              <a:gd name="connsiteY1" fmla="*/ 238125 h 962025"/>
              <a:gd name="connsiteX2" fmla="*/ 2162175 w 4314825"/>
              <a:gd name="connsiteY2" fmla="*/ 0 h 962025"/>
              <a:gd name="connsiteX3" fmla="*/ 3609975 w 4314825"/>
              <a:gd name="connsiteY3" fmla="*/ 238125 h 962025"/>
              <a:gd name="connsiteX4" fmla="*/ 4314825 w 4314825"/>
              <a:gd name="connsiteY4" fmla="*/ 952500 h 96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4825" h="962025">
                <a:moveTo>
                  <a:pt x="0" y="962025"/>
                </a:moveTo>
                <a:cubicBezTo>
                  <a:pt x="172244" y="680243"/>
                  <a:pt x="344488" y="398462"/>
                  <a:pt x="704850" y="238125"/>
                </a:cubicBezTo>
                <a:cubicBezTo>
                  <a:pt x="1065212" y="77788"/>
                  <a:pt x="1677988" y="0"/>
                  <a:pt x="2162175" y="0"/>
                </a:cubicBezTo>
                <a:cubicBezTo>
                  <a:pt x="2646362" y="0"/>
                  <a:pt x="3251200" y="79375"/>
                  <a:pt x="3609975" y="238125"/>
                </a:cubicBezTo>
                <a:cubicBezTo>
                  <a:pt x="3968750" y="396875"/>
                  <a:pt x="4141787" y="674687"/>
                  <a:pt x="4314825" y="952500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2" name="Vrije vorm 111"/>
          <p:cNvSpPr/>
          <p:nvPr/>
        </p:nvSpPr>
        <p:spPr>
          <a:xfrm rot="10800000">
            <a:off x="1116931" y="1430031"/>
            <a:ext cx="720000" cy="216000"/>
          </a:xfrm>
          <a:custGeom>
            <a:avLst/>
            <a:gdLst>
              <a:gd name="connsiteX0" fmla="*/ 0 w 4314825"/>
              <a:gd name="connsiteY0" fmla="*/ 962025 h 962025"/>
              <a:gd name="connsiteX1" fmla="*/ 704850 w 4314825"/>
              <a:gd name="connsiteY1" fmla="*/ 238125 h 962025"/>
              <a:gd name="connsiteX2" fmla="*/ 2162175 w 4314825"/>
              <a:gd name="connsiteY2" fmla="*/ 0 h 962025"/>
              <a:gd name="connsiteX3" fmla="*/ 3609975 w 4314825"/>
              <a:gd name="connsiteY3" fmla="*/ 238125 h 962025"/>
              <a:gd name="connsiteX4" fmla="*/ 4314825 w 4314825"/>
              <a:gd name="connsiteY4" fmla="*/ 952500 h 96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4825" h="962025">
                <a:moveTo>
                  <a:pt x="0" y="962025"/>
                </a:moveTo>
                <a:cubicBezTo>
                  <a:pt x="172244" y="680243"/>
                  <a:pt x="344488" y="398462"/>
                  <a:pt x="704850" y="238125"/>
                </a:cubicBezTo>
                <a:cubicBezTo>
                  <a:pt x="1065212" y="77788"/>
                  <a:pt x="1677988" y="0"/>
                  <a:pt x="2162175" y="0"/>
                </a:cubicBezTo>
                <a:cubicBezTo>
                  <a:pt x="2646362" y="0"/>
                  <a:pt x="3251200" y="79375"/>
                  <a:pt x="3609975" y="238125"/>
                </a:cubicBezTo>
                <a:cubicBezTo>
                  <a:pt x="3968750" y="396875"/>
                  <a:pt x="4141787" y="674687"/>
                  <a:pt x="4314825" y="952500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3" name="Vrije vorm 112"/>
          <p:cNvSpPr/>
          <p:nvPr/>
        </p:nvSpPr>
        <p:spPr>
          <a:xfrm rot="10800000">
            <a:off x="1116971" y="1430015"/>
            <a:ext cx="288000" cy="72000"/>
          </a:xfrm>
          <a:custGeom>
            <a:avLst/>
            <a:gdLst>
              <a:gd name="connsiteX0" fmla="*/ 0 w 4314825"/>
              <a:gd name="connsiteY0" fmla="*/ 962025 h 962025"/>
              <a:gd name="connsiteX1" fmla="*/ 704850 w 4314825"/>
              <a:gd name="connsiteY1" fmla="*/ 238125 h 962025"/>
              <a:gd name="connsiteX2" fmla="*/ 2162175 w 4314825"/>
              <a:gd name="connsiteY2" fmla="*/ 0 h 962025"/>
              <a:gd name="connsiteX3" fmla="*/ 3609975 w 4314825"/>
              <a:gd name="connsiteY3" fmla="*/ 238125 h 962025"/>
              <a:gd name="connsiteX4" fmla="*/ 4314825 w 4314825"/>
              <a:gd name="connsiteY4" fmla="*/ 952500 h 96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4825" h="962025">
                <a:moveTo>
                  <a:pt x="0" y="962025"/>
                </a:moveTo>
                <a:cubicBezTo>
                  <a:pt x="172244" y="680243"/>
                  <a:pt x="344488" y="398462"/>
                  <a:pt x="704850" y="238125"/>
                </a:cubicBezTo>
                <a:cubicBezTo>
                  <a:pt x="1065212" y="77788"/>
                  <a:pt x="1677988" y="0"/>
                  <a:pt x="2162175" y="0"/>
                </a:cubicBezTo>
                <a:cubicBezTo>
                  <a:pt x="2646362" y="0"/>
                  <a:pt x="3251200" y="79375"/>
                  <a:pt x="3609975" y="238125"/>
                </a:cubicBezTo>
                <a:cubicBezTo>
                  <a:pt x="3968750" y="396875"/>
                  <a:pt x="4141787" y="674687"/>
                  <a:pt x="4314825" y="952500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Rechteraccolade 33"/>
          <p:cNvSpPr/>
          <p:nvPr/>
        </p:nvSpPr>
        <p:spPr>
          <a:xfrm rot="5400000">
            <a:off x="1170969" y="1092980"/>
            <a:ext cx="180000" cy="1368151"/>
          </a:xfrm>
          <a:prstGeom prst="rightBrace">
            <a:avLst>
              <a:gd name="adj1" fmla="val 122102"/>
              <a:gd name="adj2" fmla="val 50000"/>
            </a:avLst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Tekstvak 39"/>
          <p:cNvSpPr txBox="1"/>
          <p:nvPr/>
        </p:nvSpPr>
        <p:spPr>
          <a:xfrm>
            <a:off x="491564" y="1862055"/>
            <a:ext cx="14173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1600" dirty="0" smtClean="0"/>
              <a:t>product van </a:t>
            </a:r>
          </a:p>
          <a:p>
            <a:pPr algn="ctr"/>
            <a:r>
              <a:rPr lang="nl-NL" sz="1600" dirty="0" smtClean="0"/>
              <a:t>twee factoren</a:t>
            </a:r>
            <a:endParaRPr lang="nl-NL" sz="1600" dirty="0"/>
          </a:p>
        </p:txBody>
      </p:sp>
      <p:sp>
        <p:nvSpPr>
          <p:cNvPr id="117" name="Rechteraccolade 116"/>
          <p:cNvSpPr/>
          <p:nvPr/>
        </p:nvSpPr>
        <p:spPr>
          <a:xfrm rot="5400000">
            <a:off x="3437274" y="832998"/>
            <a:ext cx="180002" cy="1855547"/>
          </a:xfrm>
          <a:prstGeom prst="rightBrace">
            <a:avLst>
              <a:gd name="adj1" fmla="val 117693"/>
              <a:gd name="adj2" fmla="val 50000"/>
            </a:avLst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8" name="Tekstvak 117"/>
          <p:cNvSpPr txBox="1"/>
          <p:nvPr/>
        </p:nvSpPr>
        <p:spPr>
          <a:xfrm>
            <a:off x="2893653" y="1844331"/>
            <a:ext cx="12121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1600" dirty="0" smtClean="0"/>
              <a:t>som van</a:t>
            </a:r>
          </a:p>
          <a:p>
            <a:pPr algn="ctr"/>
            <a:r>
              <a:rPr lang="nl-NL" sz="1600" dirty="0" smtClean="0"/>
              <a:t>vier termen</a:t>
            </a:r>
            <a:endParaRPr lang="nl-NL" sz="1600" dirty="0"/>
          </a:p>
        </p:txBody>
      </p:sp>
      <p:sp>
        <p:nvSpPr>
          <p:cNvPr id="41" name="Rechthoek 40"/>
          <p:cNvSpPr/>
          <p:nvPr/>
        </p:nvSpPr>
        <p:spPr>
          <a:xfrm>
            <a:off x="2429653" y="1060699"/>
            <a:ext cx="49885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i="1" dirty="0" smtClean="0"/>
              <a:t>ab</a:t>
            </a:r>
            <a:endParaRPr lang="nl-NL" sz="2200" dirty="0"/>
          </a:p>
        </p:txBody>
      </p:sp>
      <p:sp>
        <p:nvSpPr>
          <p:cNvPr id="42" name="Rechthoek 41"/>
          <p:cNvSpPr/>
          <p:nvPr/>
        </p:nvSpPr>
        <p:spPr>
          <a:xfrm>
            <a:off x="2745846" y="1069967"/>
            <a:ext cx="74251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dirty="0"/>
              <a:t>+ </a:t>
            </a:r>
            <a:r>
              <a:rPr lang="pt-BR" sz="2200" dirty="0" smtClean="0"/>
              <a:t>2</a:t>
            </a:r>
            <a:r>
              <a:rPr lang="pt-BR" sz="2200" i="1" dirty="0" smtClean="0"/>
              <a:t>a</a:t>
            </a:r>
            <a:endParaRPr lang="nl-NL" sz="2200" dirty="0"/>
          </a:p>
        </p:txBody>
      </p:sp>
      <p:sp>
        <p:nvSpPr>
          <p:cNvPr id="43" name="Rechthoek 42"/>
          <p:cNvSpPr/>
          <p:nvPr/>
        </p:nvSpPr>
        <p:spPr>
          <a:xfrm>
            <a:off x="3374058" y="1071836"/>
            <a:ext cx="74251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dirty="0"/>
              <a:t>+ </a:t>
            </a:r>
            <a:r>
              <a:rPr lang="pt-BR" sz="2200" dirty="0" smtClean="0"/>
              <a:t>3</a:t>
            </a:r>
            <a:r>
              <a:rPr lang="pt-BR" sz="2200" i="1" dirty="0" smtClean="0"/>
              <a:t>b</a:t>
            </a:r>
            <a:endParaRPr lang="nl-NL" sz="2200" dirty="0"/>
          </a:p>
        </p:txBody>
      </p:sp>
      <p:sp>
        <p:nvSpPr>
          <p:cNvPr id="45" name="Rechthoek 44"/>
          <p:cNvSpPr/>
          <p:nvPr/>
        </p:nvSpPr>
        <p:spPr>
          <a:xfrm>
            <a:off x="4027537" y="1042171"/>
            <a:ext cx="58541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dirty="0" smtClean="0"/>
              <a:t>+ </a:t>
            </a:r>
            <a:r>
              <a:rPr lang="pt-BR" sz="2200" dirty="0"/>
              <a:t>6</a:t>
            </a:r>
            <a:endParaRPr lang="nl-NL" sz="2200" dirty="0"/>
          </a:p>
        </p:txBody>
      </p:sp>
      <p:sp>
        <p:nvSpPr>
          <p:cNvPr id="55" name="Rechthoek 54"/>
          <p:cNvSpPr/>
          <p:nvPr/>
        </p:nvSpPr>
        <p:spPr>
          <a:xfrm>
            <a:off x="384673" y="2515377"/>
            <a:ext cx="8437343" cy="1723549"/>
          </a:xfrm>
          <a:prstGeom prst="rect">
            <a:avLst/>
          </a:prstGeom>
          <a:ln w="12700">
            <a:noFill/>
          </a:ln>
        </p:spPr>
        <p:txBody>
          <a:bodyPr wrap="square">
            <a:spAutoFit/>
          </a:bodyPr>
          <a:lstStyle/>
          <a:p>
            <a:endParaRPr lang="nl-NL" sz="2200" b="1" dirty="0" smtClean="0">
              <a:solidFill>
                <a:schemeClr val="bg1"/>
              </a:solidFill>
            </a:endParaRPr>
          </a:p>
          <a:p>
            <a:r>
              <a:rPr lang="nl-NL" sz="2200" b="1" dirty="0" smtClean="0">
                <a:solidFill>
                  <a:schemeClr val="bg1"/>
                </a:solidFill>
              </a:rPr>
              <a:t>gaat als volgt.</a:t>
            </a:r>
          </a:p>
          <a:p>
            <a:endParaRPr lang="en-US" sz="2200" dirty="0" smtClean="0">
              <a:solidFill>
                <a:srgbClr val="FF0000"/>
              </a:solidFill>
            </a:endParaRPr>
          </a:p>
          <a:p>
            <a:r>
              <a:rPr lang="en-US" sz="2200" b="1" dirty="0" smtClean="0"/>
              <a:t>(</a:t>
            </a:r>
            <a:r>
              <a:rPr lang="en-US" sz="2200" b="1" i="1" dirty="0" smtClean="0"/>
              <a:t>a </a:t>
            </a:r>
            <a:r>
              <a:rPr lang="en-US" sz="2200" dirty="0" smtClean="0"/>
              <a:t>+</a:t>
            </a:r>
            <a:r>
              <a:rPr lang="en-US" sz="2200" b="1" i="1" dirty="0" smtClean="0"/>
              <a:t> b</a:t>
            </a:r>
            <a:r>
              <a:rPr lang="en-US" sz="2200" b="1" dirty="0" smtClean="0"/>
              <a:t>)(</a:t>
            </a:r>
            <a:r>
              <a:rPr lang="en-US" sz="2200" b="1" i="1" dirty="0" smtClean="0"/>
              <a:t>c </a:t>
            </a:r>
            <a:r>
              <a:rPr lang="en-US" sz="2200" dirty="0" smtClean="0"/>
              <a:t>+</a:t>
            </a:r>
            <a:r>
              <a:rPr lang="en-US" sz="2200" b="1" i="1" dirty="0" smtClean="0"/>
              <a:t> d </a:t>
            </a:r>
            <a:r>
              <a:rPr lang="en-US" sz="2200" b="1" dirty="0" smtClean="0"/>
              <a:t>) </a:t>
            </a:r>
            <a:r>
              <a:rPr lang="en-US" sz="2200" i="1" dirty="0" smtClean="0"/>
              <a:t>=</a:t>
            </a:r>
          </a:p>
          <a:p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132" name="Vrije vorm 131"/>
          <p:cNvSpPr/>
          <p:nvPr/>
        </p:nvSpPr>
        <p:spPr>
          <a:xfrm>
            <a:off x="708481" y="3470831"/>
            <a:ext cx="775249" cy="116445"/>
          </a:xfrm>
          <a:custGeom>
            <a:avLst/>
            <a:gdLst>
              <a:gd name="connsiteX0" fmla="*/ 0 w 4314825"/>
              <a:gd name="connsiteY0" fmla="*/ 962025 h 962025"/>
              <a:gd name="connsiteX1" fmla="*/ 704850 w 4314825"/>
              <a:gd name="connsiteY1" fmla="*/ 238125 h 962025"/>
              <a:gd name="connsiteX2" fmla="*/ 2162175 w 4314825"/>
              <a:gd name="connsiteY2" fmla="*/ 0 h 962025"/>
              <a:gd name="connsiteX3" fmla="*/ 3609975 w 4314825"/>
              <a:gd name="connsiteY3" fmla="*/ 238125 h 962025"/>
              <a:gd name="connsiteX4" fmla="*/ 4314825 w 4314825"/>
              <a:gd name="connsiteY4" fmla="*/ 952500 h 96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4825" h="962025">
                <a:moveTo>
                  <a:pt x="0" y="962025"/>
                </a:moveTo>
                <a:cubicBezTo>
                  <a:pt x="172244" y="680243"/>
                  <a:pt x="344488" y="398462"/>
                  <a:pt x="704850" y="238125"/>
                </a:cubicBezTo>
                <a:cubicBezTo>
                  <a:pt x="1065212" y="77788"/>
                  <a:pt x="1677988" y="0"/>
                  <a:pt x="2162175" y="0"/>
                </a:cubicBezTo>
                <a:cubicBezTo>
                  <a:pt x="2646362" y="0"/>
                  <a:pt x="3251200" y="79375"/>
                  <a:pt x="3609975" y="238125"/>
                </a:cubicBezTo>
                <a:cubicBezTo>
                  <a:pt x="3968750" y="396875"/>
                  <a:pt x="4141787" y="674687"/>
                  <a:pt x="4314825" y="952500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3" name="Vrije vorm 132"/>
          <p:cNvSpPr/>
          <p:nvPr/>
        </p:nvSpPr>
        <p:spPr>
          <a:xfrm>
            <a:off x="708482" y="3353824"/>
            <a:ext cx="1224078" cy="232890"/>
          </a:xfrm>
          <a:custGeom>
            <a:avLst/>
            <a:gdLst>
              <a:gd name="connsiteX0" fmla="*/ 0 w 4314825"/>
              <a:gd name="connsiteY0" fmla="*/ 962025 h 962025"/>
              <a:gd name="connsiteX1" fmla="*/ 704850 w 4314825"/>
              <a:gd name="connsiteY1" fmla="*/ 238125 h 962025"/>
              <a:gd name="connsiteX2" fmla="*/ 2162175 w 4314825"/>
              <a:gd name="connsiteY2" fmla="*/ 0 h 962025"/>
              <a:gd name="connsiteX3" fmla="*/ 3609975 w 4314825"/>
              <a:gd name="connsiteY3" fmla="*/ 238125 h 962025"/>
              <a:gd name="connsiteX4" fmla="*/ 4314825 w 4314825"/>
              <a:gd name="connsiteY4" fmla="*/ 952500 h 96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4825" h="962025">
                <a:moveTo>
                  <a:pt x="0" y="962025"/>
                </a:moveTo>
                <a:cubicBezTo>
                  <a:pt x="172244" y="680243"/>
                  <a:pt x="344488" y="398462"/>
                  <a:pt x="704850" y="238125"/>
                </a:cubicBezTo>
                <a:cubicBezTo>
                  <a:pt x="1065212" y="77788"/>
                  <a:pt x="1677988" y="0"/>
                  <a:pt x="2162175" y="0"/>
                </a:cubicBezTo>
                <a:cubicBezTo>
                  <a:pt x="2646362" y="0"/>
                  <a:pt x="3251200" y="79375"/>
                  <a:pt x="3609975" y="238125"/>
                </a:cubicBezTo>
                <a:cubicBezTo>
                  <a:pt x="3968750" y="396875"/>
                  <a:pt x="4141787" y="674687"/>
                  <a:pt x="4314825" y="952500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4" name="Vrije vorm 133"/>
          <p:cNvSpPr/>
          <p:nvPr/>
        </p:nvSpPr>
        <p:spPr>
          <a:xfrm rot="10800000">
            <a:off x="1108028" y="3946867"/>
            <a:ext cx="824531" cy="216000"/>
          </a:xfrm>
          <a:custGeom>
            <a:avLst/>
            <a:gdLst>
              <a:gd name="connsiteX0" fmla="*/ 0 w 4314825"/>
              <a:gd name="connsiteY0" fmla="*/ 962025 h 962025"/>
              <a:gd name="connsiteX1" fmla="*/ 704850 w 4314825"/>
              <a:gd name="connsiteY1" fmla="*/ 238125 h 962025"/>
              <a:gd name="connsiteX2" fmla="*/ 2162175 w 4314825"/>
              <a:gd name="connsiteY2" fmla="*/ 0 h 962025"/>
              <a:gd name="connsiteX3" fmla="*/ 3609975 w 4314825"/>
              <a:gd name="connsiteY3" fmla="*/ 238125 h 962025"/>
              <a:gd name="connsiteX4" fmla="*/ 4314825 w 4314825"/>
              <a:gd name="connsiteY4" fmla="*/ 952500 h 96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4825" h="962025">
                <a:moveTo>
                  <a:pt x="0" y="962025"/>
                </a:moveTo>
                <a:cubicBezTo>
                  <a:pt x="172244" y="680243"/>
                  <a:pt x="344488" y="398462"/>
                  <a:pt x="704850" y="238125"/>
                </a:cubicBezTo>
                <a:cubicBezTo>
                  <a:pt x="1065212" y="77788"/>
                  <a:pt x="1677988" y="0"/>
                  <a:pt x="2162175" y="0"/>
                </a:cubicBezTo>
                <a:cubicBezTo>
                  <a:pt x="2646362" y="0"/>
                  <a:pt x="3251200" y="79375"/>
                  <a:pt x="3609975" y="238125"/>
                </a:cubicBezTo>
                <a:cubicBezTo>
                  <a:pt x="3968750" y="396875"/>
                  <a:pt x="4141787" y="674687"/>
                  <a:pt x="4314825" y="952500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5" name="Vrije vorm 134"/>
          <p:cNvSpPr/>
          <p:nvPr/>
        </p:nvSpPr>
        <p:spPr>
          <a:xfrm rot="10800000">
            <a:off x="1108029" y="3946867"/>
            <a:ext cx="329812" cy="72000"/>
          </a:xfrm>
          <a:custGeom>
            <a:avLst/>
            <a:gdLst>
              <a:gd name="connsiteX0" fmla="*/ 0 w 4314825"/>
              <a:gd name="connsiteY0" fmla="*/ 962025 h 962025"/>
              <a:gd name="connsiteX1" fmla="*/ 704850 w 4314825"/>
              <a:gd name="connsiteY1" fmla="*/ 238125 h 962025"/>
              <a:gd name="connsiteX2" fmla="*/ 2162175 w 4314825"/>
              <a:gd name="connsiteY2" fmla="*/ 0 h 962025"/>
              <a:gd name="connsiteX3" fmla="*/ 3609975 w 4314825"/>
              <a:gd name="connsiteY3" fmla="*/ 238125 h 962025"/>
              <a:gd name="connsiteX4" fmla="*/ 4314825 w 4314825"/>
              <a:gd name="connsiteY4" fmla="*/ 952500 h 96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4825" h="962025">
                <a:moveTo>
                  <a:pt x="0" y="962025"/>
                </a:moveTo>
                <a:cubicBezTo>
                  <a:pt x="172244" y="680243"/>
                  <a:pt x="344488" y="398462"/>
                  <a:pt x="704850" y="238125"/>
                </a:cubicBezTo>
                <a:cubicBezTo>
                  <a:pt x="1065212" y="77788"/>
                  <a:pt x="1677988" y="0"/>
                  <a:pt x="2162175" y="0"/>
                </a:cubicBezTo>
                <a:cubicBezTo>
                  <a:pt x="2646362" y="0"/>
                  <a:pt x="3251200" y="79375"/>
                  <a:pt x="3609975" y="238125"/>
                </a:cubicBezTo>
                <a:cubicBezTo>
                  <a:pt x="3968750" y="396875"/>
                  <a:pt x="4141787" y="674687"/>
                  <a:pt x="4314825" y="952500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Rectangle 36"/>
          <p:cNvSpPr/>
          <p:nvPr/>
        </p:nvSpPr>
        <p:spPr>
          <a:xfrm>
            <a:off x="7449642" y="156804"/>
            <a:ext cx="1205779" cy="769441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200" dirty="0"/>
          </a:p>
        </p:txBody>
      </p:sp>
      <p:grpSp>
        <p:nvGrpSpPr>
          <p:cNvPr id="47" name="Animatie icoon"/>
          <p:cNvGrpSpPr>
            <a:grpSpLocks noChangeAspect="1"/>
          </p:cNvGrpSpPr>
          <p:nvPr/>
        </p:nvGrpSpPr>
        <p:grpSpPr>
          <a:xfrm>
            <a:off x="8502343" y="6320467"/>
            <a:ext cx="440378" cy="360000"/>
            <a:chOff x="5076056" y="174576"/>
            <a:chExt cx="3276364" cy="2678360"/>
          </a:xfrm>
        </p:grpSpPr>
        <p:sp>
          <p:nvSpPr>
            <p:cNvPr id="49" name="Rectangle 4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2" name="Isosceles Triangle 51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Oval 52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4" name="Oval 53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56" name="Volgende slide icoon"/>
          <p:cNvGrpSpPr/>
          <p:nvPr/>
        </p:nvGrpSpPr>
        <p:grpSpPr>
          <a:xfrm>
            <a:off x="8547657" y="6410457"/>
            <a:ext cx="395064" cy="180020"/>
            <a:chOff x="2610762" y="4509120"/>
            <a:chExt cx="395064" cy="180020"/>
          </a:xfrm>
        </p:grpSpPr>
        <p:sp>
          <p:nvSpPr>
            <p:cNvPr id="57" name="Isosceles Triangle 5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58" name="Isosceles Triangle 5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2496418" y="3515980"/>
            <a:ext cx="49885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dirty="0" smtClean="0"/>
              <a:t>ac</a:t>
            </a:r>
            <a:endParaRPr lang="en-US" sz="2200" b="1" i="1" dirty="0"/>
          </a:p>
        </p:txBody>
      </p:sp>
      <p:sp>
        <p:nvSpPr>
          <p:cNvPr id="5" name="Rectangle 4"/>
          <p:cNvSpPr/>
          <p:nvPr/>
        </p:nvSpPr>
        <p:spPr>
          <a:xfrm>
            <a:off x="2919889" y="3515979"/>
            <a:ext cx="7585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/>
              <a:t>+</a:t>
            </a:r>
            <a:r>
              <a:rPr lang="en-US" sz="2200" b="1" i="1" dirty="0"/>
              <a:t> </a:t>
            </a:r>
            <a:r>
              <a:rPr lang="en-US" sz="2200" b="1" i="1" dirty="0" smtClean="0"/>
              <a:t>ad</a:t>
            </a:r>
            <a:endParaRPr lang="en-US" sz="2200" b="1" i="1" dirty="0"/>
          </a:p>
        </p:txBody>
      </p:sp>
      <p:sp>
        <p:nvSpPr>
          <p:cNvPr id="6" name="Rectangle 5"/>
          <p:cNvSpPr/>
          <p:nvPr/>
        </p:nvSpPr>
        <p:spPr>
          <a:xfrm>
            <a:off x="3685772" y="3515978"/>
            <a:ext cx="7585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/>
              <a:t>+</a:t>
            </a:r>
            <a:r>
              <a:rPr lang="en-US" sz="2200" b="1" i="1" dirty="0"/>
              <a:t> </a:t>
            </a:r>
            <a:r>
              <a:rPr lang="en-US" sz="2200" b="1" i="1" dirty="0" err="1" smtClean="0"/>
              <a:t>bc</a:t>
            </a:r>
            <a:endParaRPr lang="en-US" sz="2200" b="1" i="1" dirty="0"/>
          </a:p>
        </p:txBody>
      </p:sp>
      <p:sp>
        <p:nvSpPr>
          <p:cNvPr id="7" name="Rectangle 6"/>
          <p:cNvSpPr/>
          <p:nvPr/>
        </p:nvSpPr>
        <p:spPr>
          <a:xfrm>
            <a:off x="4454628" y="3515977"/>
            <a:ext cx="77457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/>
              <a:t>+</a:t>
            </a:r>
            <a:r>
              <a:rPr lang="en-US" sz="2200" b="1" i="1" dirty="0"/>
              <a:t> </a:t>
            </a:r>
            <a:r>
              <a:rPr lang="en-US" sz="2200" b="1" i="1" dirty="0" err="1"/>
              <a:t>bd</a:t>
            </a:r>
            <a:endParaRPr lang="en-US" sz="2200" b="1" i="1" dirty="0"/>
          </a:p>
        </p:txBody>
      </p:sp>
      <p:sp>
        <p:nvSpPr>
          <p:cNvPr id="62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384673" y="2805363"/>
            <a:ext cx="71625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/>
              <a:t>De haakjes wegwerken in het product (</a:t>
            </a:r>
            <a:r>
              <a:rPr lang="nl-NL" sz="2200" b="1" i="1" dirty="0"/>
              <a:t>a + b</a:t>
            </a:r>
            <a:r>
              <a:rPr lang="nl-NL" sz="2200" b="1" dirty="0"/>
              <a:t>)(</a:t>
            </a:r>
            <a:r>
              <a:rPr lang="nl-NL" sz="2200" b="1" i="1" dirty="0"/>
              <a:t>c + d </a:t>
            </a:r>
            <a:r>
              <a:rPr lang="nl-NL" sz="2200" b="1" dirty="0" smtClean="0"/>
              <a:t>)</a:t>
            </a:r>
            <a:endParaRPr lang="nl-NL" sz="2200" dirty="0"/>
          </a:p>
        </p:txBody>
      </p:sp>
      <p:grpSp>
        <p:nvGrpSpPr>
          <p:cNvPr id="36" name="Animatie icoon"/>
          <p:cNvGrpSpPr>
            <a:grpSpLocks noChangeAspect="1"/>
          </p:cNvGrpSpPr>
          <p:nvPr/>
        </p:nvGrpSpPr>
        <p:grpSpPr>
          <a:xfrm>
            <a:off x="8507488" y="6318992"/>
            <a:ext cx="440378" cy="360000"/>
            <a:chOff x="5076056" y="174576"/>
            <a:chExt cx="3276364" cy="2678360"/>
          </a:xfrm>
        </p:grpSpPr>
        <p:sp>
          <p:nvSpPr>
            <p:cNvPr id="38" name="Rectangle 4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9" name="Isosceles Triangle 51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Oval 52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6" name="Oval 53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39017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414" grpId="0" animBg="1"/>
      <p:bldP spid="107" grpId="0" animBg="1"/>
      <p:bldP spid="112" grpId="0" animBg="1"/>
      <p:bldP spid="113" grpId="0" animBg="1"/>
      <p:bldP spid="34" grpId="0" animBg="1"/>
      <p:bldP spid="40" grpId="0"/>
      <p:bldP spid="117" grpId="0" animBg="1"/>
      <p:bldP spid="118" grpId="0"/>
      <p:bldP spid="41" grpId="0"/>
      <p:bldP spid="42" grpId="0"/>
      <p:bldP spid="43" grpId="0"/>
      <p:bldP spid="45" grpId="0"/>
      <p:bldP spid="55" grpId="0"/>
      <p:bldP spid="132" grpId="0" animBg="1"/>
      <p:bldP spid="133" grpId="0" animBg="1"/>
      <p:bldP spid="134" grpId="0" animBg="1"/>
      <p:bldP spid="135" grpId="0" animBg="1"/>
      <p:bldP spid="4" grpId="0"/>
      <p:bldP spid="5" grpId="0"/>
      <p:bldP spid="6" grpId="0"/>
      <p:bldP spid="7" grpId="0"/>
      <p:bldP spid="62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494009" y="4087011"/>
            <a:ext cx="8421291" cy="1697124"/>
            <a:chOff x="467544" y="4013448"/>
            <a:chExt cx="8421291" cy="1575792"/>
          </a:xfrm>
        </p:grpSpPr>
        <p:grpSp>
          <p:nvGrpSpPr>
            <p:cNvPr id="90" name="Group 89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92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93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91" name="Straight Connector 90"/>
            <p:cNvCxnSpPr/>
            <p:nvPr/>
          </p:nvCxnSpPr>
          <p:spPr>
            <a:xfrm>
              <a:off x="1403648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Oval 94"/>
          <p:cNvSpPr>
            <a:spLocks noChangeAspect="1"/>
          </p:cNvSpPr>
          <p:nvPr/>
        </p:nvSpPr>
        <p:spPr>
          <a:xfrm>
            <a:off x="984271" y="5157192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739"/>
          <p:cNvSpPr txBox="1">
            <a:spLocks noChangeArrowheads="1"/>
          </p:cNvSpPr>
          <p:nvPr/>
        </p:nvSpPr>
        <p:spPr bwMode="auto">
          <a:xfrm>
            <a:off x="382588" y="95250"/>
            <a:ext cx="750178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nl-NL" sz="2600" b="1" dirty="0" smtClean="0"/>
              <a:t>De </a:t>
            </a:r>
            <a:r>
              <a:rPr lang="nl-NL" sz="2600" b="1" dirty="0"/>
              <a:t>regel (</a:t>
            </a:r>
            <a:r>
              <a:rPr lang="nl-NL" sz="2600" b="1" i="1" dirty="0"/>
              <a:t>a </a:t>
            </a:r>
            <a:r>
              <a:rPr lang="nl-NL" sz="2600" b="1" dirty="0"/>
              <a:t>+ </a:t>
            </a:r>
            <a:r>
              <a:rPr lang="nl-NL" sz="2600" b="1" i="1" dirty="0"/>
              <a:t>b</a:t>
            </a:r>
            <a:r>
              <a:rPr lang="nl-NL" sz="2600" b="1" dirty="0"/>
              <a:t>)(</a:t>
            </a:r>
            <a:r>
              <a:rPr lang="nl-NL" sz="2600" b="1" i="1" dirty="0"/>
              <a:t>c </a:t>
            </a:r>
            <a:r>
              <a:rPr lang="nl-NL" sz="2600" b="1" dirty="0"/>
              <a:t>+ </a:t>
            </a:r>
            <a:r>
              <a:rPr lang="nl-NL" sz="2600" b="1" i="1" dirty="0"/>
              <a:t>d</a:t>
            </a:r>
            <a:r>
              <a:rPr lang="nl-NL" sz="2600" b="1" dirty="0"/>
              <a:t>) = </a:t>
            </a:r>
            <a:r>
              <a:rPr lang="nl-NL" sz="2600" b="1" i="1" dirty="0"/>
              <a:t>ac </a:t>
            </a:r>
            <a:r>
              <a:rPr lang="nl-NL" sz="2600" b="1" dirty="0"/>
              <a:t>+ </a:t>
            </a:r>
            <a:r>
              <a:rPr lang="nl-NL" sz="2600" b="1" i="1" dirty="0"/>
              <a:t>ad </a:t>
            </a:r>
            <a:r>
              <a:rPr lang="nl-NL" sz="2600" b="1" dirty="0"/>
              <a:t>+ </a:t>
            </a:r>
            <a:r>
              <a:rPr lang="nl-NL" sz="2600" b="1" i="1" dirty="0"/>
              <a:t>bc </a:t>
            </a:r>
            <a:r>
              <a:rPr lang="nl-NL" sz="2600" b="1" dirty="0"/>
              <a:t>+ </a:t>
            </a:r>
            <a:r>
              <a:rPr lang="nl-NL" sz="2600" b="1" i="1" dirty="0"/>
              <a:t>bd</a:t>
            </a:r>
            <a:endParaRPr lang="nl-NL" sz="2600" b="1" dirty="0">
              <a:latin typeface="Eurostile"/>
            </a:endParaRPr>
          </a:p>
        </p:txBody>
      </p:sp>
      <p:sp>
        <p:nvSpPr>
          <p:cNvPr id="27" name="Rechthoek 26"/>
          <p:cNvSpPr/>
          <p:nvPr/>
        </p:nvSpPr>
        <p:spPr>
          <a:xfrm>
            <a:off x="413308" y="3477410"/>
            <a:ext cx="19523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i="1" dirty="0" smtClean="0"/>
              <a:t>Uitwerking</a:t>
            </a:r>
            <a:endParaRPr lang="nl-NL" sz="2200" i="1" dirty="0"/>
          </a:p>
        </p:txBody>
      </p:sp>
      <p:sp>
        <p:nvSpPr>
          <p:cNvPr id="52" name="TextBox 51"/>
          <p:cNvSpPr txBox="1"/>
          <p:nvPr/>
        </p:nvSpPr>
        <p:spPr>
          <a:xfrm>
            <a:off x="382588" y="692696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82" name="Einde presentatie icoon"/>
          <p:cNvSpPr/>
          <p:nvPr/>
        </p:nvSpPr>
        <p:spPr>
          <a:xfrm>
            <a:off x="8592962" y="6377554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3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grpSp>
        <p:nvGrpSpPr>
          <p:cNvPr id="84" name="Animatie icoon"/>
          <p:cNvGrpSpPr>
            <a:grpSpLocks noChangeAspect="1"/>
          </p:cNvGrpSpPr>
          <p:nvPr/>
        </p:nvGrpSpPr>
        <p:grpSpPr>
          <a:xfrm>
            <a:off x="8535413" y="6297198"/>
            <a:ext cx="440378" cy="360000"/>
            <a:chOff x="5076056" y="174576"/>
            <a:chExt cx="3276364" cy="2678360"/>
          </a:xfrm>
        </p:grpSpPr>
        <p:sp>
          <p:nvSpPr>
            <p:cNvPr id="85" name="Rectangle 84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6" name="Isosceles Triangle 85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7" name="Oval 8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Oval 8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68" name="Rechthoek 6"/>
          <p:cNvSpPr/>
          <p:nvPr/>
        </p:nvSpPr>
        <p:spPr>
          <a:xfrm>
            <a:off x="382588" y="2131781"/>
            <a:ext cx="224519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 smtClean="0"/>
              <a:t>a </a:t>
            </a:r>
            <a:r>
              <a:rPr lang="pt-BR" sz="2200" dirty="0"/>
              <a:t>(</a:t>
            </a:r>
            <a:r>
              <a:rPr lang="pt-BR" sz="2200" i="1" dirty="0"/>
              <a:t>a </a:t>
            </a:r>
            <a:r>
              <a:rPr lang="pt-BR" sz="2200" dirty="0"/>
              <a:t>+ </a:t>
            </a:r>
            <a:r>
              <a:rPr lang="pt-BR" sz="2200" dirty="0" smtClean="0"/>
              <a:t>3)(</a:t>
            </a:r>
            <a:r>
              <a:rPr lang="pt-BR" sz="2200" i="1" dirty="0"/>
              <a:t>a</a:t>
            </a:r>
            <a:r>
              <a:rPr lang="pt-BR" sz="2200" i="1" dirty="0" smtClean="0"/>
              <a:t> </a:t>
            </a:r>
            <a:r>
              <a:rPr lang="pt-BR" sz="2200" dirty="0"/>
              <a:t>+ </a:t>
            </a:r>
            <a:r>
              <a:rPr lang="pt-BR" sz="2200" dirty="0" smtClean="0"/>
              <a:t>5)</a:t>
            </a:r>
            <a:endParaRPr lang="nl-NL" sz="2200" i="1" dirty="0" smtClean="0"/>
          </a:p>
        </p:txBody>
      </p:sp>
      <p:sp>
        <p:nvSpPr>
          <p:cNvPr id="69" name="Rechthoek 12"/>
          <p:cNvSpPr/>
          <p:nvPr/>
        </p:nvSpPr>
        <p:spPr>
          <a:xfrm>
            <a:off x="385854" y="2562668"/>
            <a:ext cx="208743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b="1" dirty="0"/>
              <a:t>b </a:t>
            </a:r>
            <a:r>
              <a:rPr lang="pt-BR" sz="2200" dirty="0" smtClean="0"/>
              <a:t>(</a:t>
            </a:r>
            <a:r>
              <a:rPr lang="pt-BR" sz="2200" i="1" dirty="0"/>
              <a:t>a</a:t>
            </a:r>
            <a:r>
              <a:rPr lang="pt-BR" sz="2200" i="1" dirty="0" smtClean="0"/>
              <a:t> </a:t>
            </a:r>
            <a:r>
              <a:rPr lang="pt-BR" sz="2200" dirty="0"/>
              <a:t>+ </a:t>
            </a:r>
            <a:r>
              <a:rPr lang="pt-BR" sz="2200" dirty="0" smtClean="0"/>
              <a:t>2)(</a:t>
            </a:r>
            <a:r>
              <a:rPr lang="pt-BR" sz="2200" i="1" dirty="0"/>
              <a:t>b</a:t>
            </a:r>
            <a:r>
              <a:rPr lang="pt-BR" sz="2200" i="1" dirty="0" smtClean="0"/>
              <a:t> </a:t>
            </a:r>
            <a:r>
              <a:rPr lang="pt-BR" sz="2200" dirty="0"/>
              <a:t>+ </a:t>
            </a:r>
            <a:r>
              <a:rPr lang="pt-BR" sz="2200" dirty="0" smtClean="0"/>
              <a:t>3)</a:t>
            </a:r>
            <a:endParaRPr lang="pt-BR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382051" y="1260049"/>
            <a:ext cx="11737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Opgave</a:t>
            </a:r>
          </a:p>
          <a:p>
            <a:r>
              <a:rPr lang="nl-NL" sz="2200" dirty="0" smtClean="0"/>
              <a:t>Herleid.</a:t>
            </a:r>
            <a:endParaRPr lang="nl-NL" sz="2200" dirty="0"/>
          </a:p>
        </p:txBody>
      </p:sp>
      <p:sp>
        <p:nvSpPr>
          <p:cNvPr id="96" name="Oval 95"/>
          <p:cNvSpPr>
            <a:spLocks noChangeAspect="1"/>
          </p:cNvSpPr>
          <p:nvPr/>
        </p:nvSpPr>
        <p:spPr>
          <a:xfrm>
            <a:off x="984271" y="4509152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Word_13-1"/>
          <p:cNvSpPr txBox="1"/>
          <p:nvPr/>
        </p:nvSpPr>
        <p:spPr>
          <a:xfrm>
            <a:off x="1523559" y="4365668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dirty="0" smtClean="0"/>
              <a:t>a</a:t>
            </a:r>
            <a:r>
              <a:rPr lang="nl-NL" sz="2200" b="0" dirty="0" smtClean="0"/>
              <a:t> </a:t>
            </a:r>
            <a:endParaRPr lang="nl-NL" sz="2200" b="0" dirty="0"/>
          </a:p>
        </p:txBody>
      </p:sp>
      <p:sp>
        <p:nvSpPr>
          <p:cNvPr id="12" name="Word_13-2"/>
          <p:cNvSpPr txBox="1"/>
          <p:nvPr/>
        </p:nvSpPr>
        <p:spPr>
          <a:xfrm>
            <a:off x="1780039" y="4365668"/>
            <a:ext cx="3302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 smtClean="0"/>
              <a:t>(</a:t>
            </a:r>
            <a:r>
              <a:rPr lang="nl-NL" sz="2200" b="0" i="1" dirty="0" smtClean="0"/>
              <a:t>a</a:t>
            </a:r>
            <a:r>
              <a:rPr lang="nl-NL" sz="2200" b="0" dirty="0" smtClean="0"/>
              <a:t> </a:t>
            </a:r>
            <a:endParaRPr lang="nl-NL" sz="2200" b="0" dirty="0"/>
          </a:p>
        </p:txBody>
      </p:sp>
      <p:sp>
        <p:nvSpPr>
          <p:cNvPr id="14" name="Word_13-3"/>
          <p:cNvSpPr txBox="1"/>
          <p:nvPr/>
        </p:nvSpPr>
        <p:spPr>
          <a:xfrm>
            <a:off x="2139112" y="436566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+ </a:t>
            </a:r>
            <a:endParaRPr lang="nl-NL" sz="2200" b="0" dirty="0"/>
          </a:p>
        </p:txBody>
      </p:sp>
      <p:sp>
        <p:nvSpPr>
          <p:cNvPr id="15" name="Word_13-4"/>
          <p:cNvSpPr txBox="1"/>
          <p:nvPr/>
        </p:nvSpPr>
        <p:spPr>
          <a:xfrm>
            <a:off x="2403608" y="4365668"/>
            <a:ext cx="58189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 smtClean="0"/>
              <a:t>3)(</a:t>
            </a:r>
            <a:r>
              <a:rPr lang="nl-NL" sz="2200" b="0" i="1" dirty="0" smtClean="0"/>
              <a:t>a</a:t>
            </a:r>
            <a:r>
              <a:rPr lang="nl-NL" sz="2200" b="0" dirty="0" smtClean="0"/>
              <a:t> </a:t>
            </a:r>
            <a:endParaRPr lang="nl-NL" sz="2200" b="0" dirty="0"/>
          </a:p>
        </p:txBody>
      </p:sp>
      <p:sp>
        <p:nvSpPr>
          <p:cNvPr id="16" name="Word_13-5"/>
          <p:cNvSpPr txBox="1"/>
          <p:nvPr/>
        </p:nvSpPr>
        <p:spPr>
          <a:xfrm>
            <a:off x="3036795" y="436566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+ </a:t>
            </a:r>
            <a:endParaRPr lang="nl-NL" sz="2200" b="0" dirty="0"/>
          </a:p>
        </p:txBody>
      </p:sp>
      <p:sp>
        <p:nvSpPr>
          <p:cNvPr id="17" name="Word_13-6"/>
          <p:cNvSpPr txBox="1"/>
          <p:nvPr/>
        </p:nvSpPr>
        <p:spPr>
          <a:xfrm>
            <a:off x="3301291" y="4365668"/>
            <a:ext cx="3302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5) </a:t>
            </a:r>
            <a:endParaRPr lang="nl-NL" sz="2200" b="0" dirty="0"/>
          </a:p>
        </p:txBody>
      </p:sp>
      <p:sp>
        <p:nvSpPr>
          <p:cNvPr id="18" name="Word_13-7"/>
          <p:cNvSpPr txBox="1"/>
          <p:nvPr/>
        </p:nvSpPr>
        <p:spPr>
          <a:xfrm>
            <a:off x="3660364" y="436566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= </a:t>
            </a:r>
            <a:endParaRPr lang="nl-NL" sz="2200" b="0" dirty="0"/>
          </a:p>
        </p:txBody>
      </p:sp>
      <p:sp>
        <p:nvSpPr>
          <p:cNvPr id="19" name="Word_13-8"/>
          <p:cNvSpPr txBox="1"/>
          <p:nvPr/>
        </p:nvSpPr>
        <p:spPr>
          <a:xfrm>
            <a:off x="3924860" y="4365668"/>
            <a:ext cx="33983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i="1" dirty="0" smtClean="0"/>
              <a:t>a</a:t>
            </a:r>
            <a:r>
              <a:rPr lang="nl-NL" sz="2200" b="0" baseline="30000" dirty="0" smtClean="0"/>
              <a:t>2</a:t>
            </a:r>
            <a:r>
              <a:rPr lang="nl-NL" sz="2200" b="0" dirty="0" smtClean="0"/>
              <a:t> </a:t>
            </a:r>
            <a:endParaRPr lang="nl-NL" sz="2200" b="0" dirty="0"/>
          </a:p>
        </p:txBody>
      </p:sp>
      <p:sp>
        <p:nvSpPr>
          <p:cNvPr id="20" name="Word_13-9"/>
          <p:cNvSpPr txBox="1"/>
          <p:nvPr/>
        </p:nvSpPr>
        <p:spPr>
          <a:xfrm>
            <a:off x="4352862" y="436566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+ </a:t>
            </a:r>
            <a:endParaRPr lang="nl-NL" sz="2200" b="0" dirty="0"/>
          </a:p>
        </p:txBody>
      </p:sp>
      <p:sp>
        <p:nvSpPr>
          <p:cNvPr id="21" name="Word_13-10"/>
          <p:cNvSpPr txBox="1"/>
          <p:nvPr/>
        </p:nvSpPr>
        <p:spPr>
          <a:xfrm>
            <a:off x="4617358" y="4365668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 smtClean="0"/>
              <a:t>5</a:t>
            </a:r>
            <a:r>
              <a:rPr lang="nl-NL" sz="2200" b="0" i="1" dirty="0" smtClean="0"/>
              <a:t>a</a:t>
            </a:r>
            <a:r>
              <a:rPr lang="nl-NL" sz="2200" b="0" dirty="0" smtClean="0"/>
              <a:t> </a:t>
            </a:r>
            <a:endParaRPr lang="nl-NL" sz="2200" b="0" dirty="0"/>
          </a:p>
        </p:txBody>
      </p:sp>
      <p:sp>
        <p:nvSpPr>
          <p:cNvPr id="24" name="Word_13-11"/>
          <p:cNvSpPr txBox="1"/>
          <p:nvPr/>
        </p:nvSpPr>
        <p:spPr>
          <a:xfrm>
            <a:off x="5045360" y="436566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+ </a:t>
            </a:r>
            <a:endParaRPr lang="nl-NL" sz="2200" b="0" dirty="0"/>
          </a:p>
        </p:txBody>
      </p:sp>
      <p:sp>
        <p:nvSpPr>
          <p:cNvPr id="25" name="Word_13-12"/>
          <p:cNvSpPr txBox="1"/>
          <p:nvPr/>
        </p:nvSpPr>
        <p:spPr>
          <a:xfrm>
            <a:off x="5309856" y="4365668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 smtClean="0"/>
              <a:t>3</a:t>
            </a:r>
            <a:r>
              <a:rPr lang="nl-NL" sz="2200" b="0" i="1" dirty="0" smtClean="0"/>
              <a:t>a</a:t>
            </a:r>
            <a:r>
              <a:rPr lang="nl-NL" sz="2200" b="0" dirty="0" smtClean="0"/>
              <a:t> </a:t>
            </a:r>
            <a:endParaRPr lang="nl-NL" sz="2200" b="0" dirty="0"/>
          </a:p>
        </p:txBody>
      </p:sp>
      <p:sp>
        <p:nvSpPr>
          <p:cNvPr id="43" name="Word_13-13"/>
          <p:cNvSpPr txBox="1"/>
          <p:nvPr/>
        </p:nvSpPr>
        <p:spPr>
          <a:xfrm>
            <a:off x="5737858" y="436566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+ </a:t>
            </a:r>
            <a:endParaRPr lang="nl-NL" sz="2200" b="0" dirty="0"/>
          </a:p>
        </p:txBody>
      </p:sp>
      <p:sp>
        <p:nvSpPr>
          <p:cNvPr id="44" name="Word_13-14"/>
          <p:cNvSpPr txBox="1"/>
          <p:nvPr/>
        </p:nvSpPr>
        <p:spPr>
          <a:xfrm>
            <a:off x="6002354" y="4365668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 smtClean="0"/>
              <a:t>15 </a:t>
            </a:r>
            <a:endParaRPr lang="nl-NL" sz="2200" b="0" dirty="0"/>
          </a:p>
        </p:txBody>
      </p:sp>
      <p:sp>
        <p:nvSpPr>
          <p:cNvPr id="45" name="Word_13-15"/>
          <p:cNvSpPr txBox="1"/>
          <p:nvPr/>
        </p:nvSpPr>
        <p:spPr>
          <a:xfrm>
            <a:off x="6430356" y="436566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 smtClean="0"/>
              <a:t>= </a:t>
            </a:r>
            <a:endParaRPr lang="nl-NL" sz="2200" b="0" dirty="0"/>
          </a:p>
        </p:txBody>
      </p:sp>
      <p:sp>
        <p:nvSpPr>
          <p:cNvPr id="46" name="Word_13-16"/>
          <p:cNvSpPr txBox="1"/>
          <p:nvPr/>
        </p:nvSpPr>
        <p:spPr>
          <a:xfrm>
            <a:off x="6694852" y="4365668"/>
            <a:ext cx="33983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i="1" dirty="0" smtClean="0"/>
              <a:t>a</a:t>
            </a:r>
            <a:r>
              <a:rPr lang="nl-NL" sz="2200" b="0" baseline="30000" dirty="0" smtClean="0"/>
              <a:t>2</a:t>
            </a:r>
            <a:r>
              <a:rPr lang="nl-NL" sz="2200" b="0" dirty="0" smtClean="0"/>
              <a:t> </a:t>
            </a:r>
            <a:endParaRPr lang="nl-NL" sz="2200" b="0" dirty="0"/>
          </a:p>
        </p:txBody>
      </p:sp>
      <p:sp>
        <p:nvSpPr>
          <p:cNvPr id="47" name="Word_13-17"/>
          <p:cNvSpPr txBox="1"/>
          <p:nvPr/>
        </p:nvSpPr>
        <p:spPr>
          <a:xfrm>
            <a:off x="7122854" y="436566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 smtClean="0"/>
              <a:t>+ </a:t>
            </a:r>
            <a:endParaRPr lang="nl-NL" sz="2200" b="0" dirty="0"/>
          </a:p>
        </p:txBody>
      </p:sp>
      <p:sp>
        <p:nvSpPr>
          <p:cNvPr id="48" name="Word_13-18"/>
          <p:cNvSpPr txBox="1"/>
          <p:nvPr/>
        </p:nvSpPr>
        <p:spPr>
          <a:xfrm>
            <a:off x="7387350" y="4365668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 smtClean="0"/>
              <a:t>8</a:t>
            </a:r>
            <a:r>
              <a:rPr lang="nl-NL" sz="2200" b="0" i="1" dirty="0" smtClean="0"/>
              <a:t>a</a:t>
            </a:r>
            <a:r>
              <a:rPr lang="nl-NL" sz="2200" b="0" dirty="0" smtClean="0"/>
              <a:t> </a:t>
            </a:r>
            <a:endParaRPr lang="nl-NL" sz="2200" b="0" dirty="0"/>
          </a:p>
        </p:txBody>
      </p:sp>
      <p:sp>
        <p:nvSpPr>
          <p:cNvPr id="97" name="Word_13-19"/>
          <p:cNvSpPr txBox="1"/>
          <p:nvPr/>
        </p:nvSpPr>
        <p:spPr>
          <a:xfrm>
            <a:off x="7815352" y="436566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+ </a:t>
            </a:r>
            <a:endParaRPr lang="nl-NL" sz="2200" b="0" dirty="0"/>
          </a:p>
        </p:txBody>
      </p:sp>
      <p:sp>
        <p:nvSpPr>
          <p:cNvPr id="98" name="Word_13-20"/>
          <p:cNvSpPr txBox="1"/>
          <p:nvPr/>
        </p:nvSpPr>
        <p:spPr>
          <a:xfrm>
            <a:off x="8079848" y="4365668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 smtClean="0"/>
              <a:t>15 </a:t>
            </a:r>
            <a:endParaRPr lang="nl-NL" sz="2200" b="0" dirty="0"/>
          </a:p>
        </p:txBody>
      </p:sp>
      <p:sp>
        <p:nvSpPr>
          <p:cNvPr id="99" name="Word_13-21"/>
          <p:cNvSpPr txBox="1"/>
          <p:nvPr/>
        </p:nvSpPr>
        <p:spPr>
          <a:xfrm>
            <a:off x="8507849" y="4365668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 </a:t>
            </a:r>
            <a:endParaRPr lang="nl-NL" sz="2200" b="0" dirty="0"/>
          </a:p>
        </p:txBody>
      </p:sp>
      <p:sp>
        <p:nvSpPr>
          <p:cNvPr id="102" name="Freeform 101"/>
          <p:cNvSpPr/>
          <p:nvPr/>
        </p:nvSpPr>
        <p:spPr>
          <a:xfrm>
            <a:off x="1975149" y="4359095"/>
            <a:ext cx="789781" cy="121624"/>
          </a:xfrm>
          <a:custGeom>
            <a:avLst/>
            <a:gdLst>
              <a:gd name="connsiteX0" fmla="*/ 0 w 787400"/>
              <a:gd name="connsiteY0" fmla="*/ 76200 h 76200"/>
              <a:gd name="connsiteX1" fmla="*/ 355600 w 787400"/>
              <a:gd name="connsiteY1" fmla="*/ 0 h 76200"/>
              <a:gd name="connsiteX2" fmla="*/ 787400 w 787400"/>
              <a:gd name="connsiteY2" fmla="*/ 76200 h 76200"/>
              <a:gd name="connsiteX0" fmla="*/ 0 w 787400"/>
              <a:gd name="connsiteY0" fmla="*/ 76200 h 76200"/>
              <a:gd name="connsiteX1" fmla="*/ 393700 w 787400"/>
              <a:gd name="connsiteY1" fmla="*/ 0 h 76200"/>
              <a:gd name="connsiteX2" fmla="*/ 787400 w 787400"/>
              <a:gd name="connsiteY2" fmla="*/ 76200 h 76200"/>
              <a:gd name="connsiteX0" fmla="*/ 0 w 787400"/>
              <a:gd name="connsiteY0" fmla="*/ 104775 h 104775"/>
              <a:gd name="connsiteX1" fmla="*/ 396082 w 787400"/>
              <a:gd name="connsiteY1" fmla="*/ 0 h 104775"/>
              <a:gd name="connsiteX2" fmla="*/ 787400 w 787400"/>
              <a:gd name="connsiteY2" fmla="*/ 104775 h 104775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955 h 121624"/>
              <a:gd name="connsiteX1" fmla="*/ 396082 w 789781"/>
              <a:gd name="connsiteY1" fmla="*/ 180 h 121624"/>
              <a:gd name="connsiteX2" fmla="*/ 789781 w 789781"/>
              <a:gd name="connsiteY2" fmla="*/ 121624 h 121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9781" h="121624">
                <a:moveTo>
                  <a:pt x="0" y="104955"/>
                </a:moveTo>
                <a:cubicBezTo>
                  <a:pt x="102658" y="26373"/>
                  <a:pt x="264452" y="-2598"/>
                  <a:pt x="396082" y="180"/>
                </a:cubicBezTo>
                <a:cubicBezTo>
                  <a:pt x="527712" y="2958"/>
                  <a:pt x="734219" y="51775"/>
                  <a:pt x="789781" y="121624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3" name="Freeform 102"/>
          <p:cNvSpPr/>
          <p:nvPr/>
        </p:nvSpPr>
        <p:spPr>
          <a:xfrm>
            <a:off x="1975149" y="4293096"/>
            <a:ext cx="1326142" cy="205392"/>
          </a:xfrm>
          <a:custGeom>
            <a:avLst/>
            <a:gdLst>
              <a:gd name="connsiteX0" fmla="*/ 0 w 787400"/>
              <a:gd name="connsiteY0" fmla="*/ 76200 h 76200"/>
              <a:gd name="connsiteX1" fmla="*/ 355600 w 787400"/>
              <a:gd name="connsiteY1" fmla="*/ 0 h 76200"/>
              <a:gd name="connsiteX2" fmla="*/ 787400 w 787400"/>
              <a:gd name="connsiteY2" fmla="*/ 76200 h 76200"/>
              <a:gd name="connsiteX0" fmla="*/ 0 w 787400"/>
              <a:gd name="connsiteY0" fmla="*/ 76200 h 76200"/>
              <a:gd name="connsiteX1" fmla="*/ 393700 w 787400"/>
              <a:gd name="connsiteY1" fmla="*/ 0 h 76200"/>
              <a:gd name="connsiteX2" fmla="*/ 787400 w 787400"/>
              <a:gd name="connsiteY2" fmla="*/ 76200 h 76200"/>
              <a:gd name="connsiteX0" fmla="*/ 0 w 787400"/>
              <a:gd name="connsiteY0" fmla="*/ 104775 h 104775"/>
              <a:gd name="connsiteX1" fmla="*/ 396082 w 787400"/>
              <a:gd name="connsiteY1" fmla="*/ 0 h 104775"/>
              <a:gd name="connsiteX2" fmla="*/ 787400 w 787400"/>
              <a:gd name="connsiteY2" fmla="*/ 104775 h 104775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955 h 121624"/>
              <a:gd name="connsiteX1" fmla="*/ 396082 w 789781"/>
              <a:gd name="connsiteY1" fmla="*/ 180 h 121624"/>
              <a:gd name="connsiteX2" fmla="*/ 789781 w 789781"/>
              <a:gd name="connsiteY2" fmla="*/ 121624 h 121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9781" h="121624">
                <a:moveTo>
                  <a:pt x="0" y="104955"/>
                </a:moveTo>
                <a:cubicBezTo>
                  <a:pt x="102658" y="26373"/>
                  <a:pt x="264452" y="-2598"/>
                  <a:pt x="396082" y="180"/>
                </a:cubicBezTo>
                <a:cubicBezTo>
                  <a:pt x="527712" y="2958"/>
                  <a:pt x="734219" y="51775"/>
                  <a:pt x="789781" y="121624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4" name="Freeform 103"/>
          <p:cNvSpPr/>
          <p:nvPr/>
        </p:nvSpPr>
        <p:spPr>
          <a:xfrm rot="10531613">
            <a:off x="2484332" y="4725112"/>
            <a:ext cx="307775" cy="121624"/>
          </a:xfrm>
          <a:custGeom>
            <a:avLst/>
            <a:gdLst>
              <a:gd name="connsiteX0" fmla="*/ 0 w 787400"/>
              <a:gd name="connsiteY0" fmla="*/ 76200 h 76200"/>
              <a:gd name="connsiteX1" fmla="*/ 355600 w 787400"/>
              <a:gd name="connsiteY1" fmla="*/ 0 h 76200"/>
              <a:gd name="connsiteX2" fmla="*/ 787400 w 787400"/>
              <a:gd name="connsiteY2" fmla="*/ 76200 h 76200"/>
              <a:gd name="connsiteX0" fmla="*/ 0 w 787400"/>
              <a:gd name="connsiteY0" fmla="*/ 76200 h 76200"/>
              <a:gd name="connsiteX1" fmla="*/ 393700 w 787400"/>
              <a:gd name="connsiteY1" fmla="*/ 0 h 76200"/>
              <a:gd name="connsiteX2" fmla="*/ 787400 w 787400"/>
              <a:gd name="connsiteY2" fmla="*/ 76200 h 76200"/>
              <a:gd name="connsiteX0" fmla="*/ 0 w 787400"/>
              <a:gd name="connsiteY0" fmla="*/ 104775 h 104775"/>
              <a:gd name="connsiteX1" fmla="*/ 396082 w 787400"/>
              <a:gd name="connsiteY1" fmla="*/ 0 h 104775"/>
              <a:gd name="connsiteX2" fmla="*/ 787400 w 787400"/>
              <a:gd name="connsiteY2" fmla="*/ 104775 h 104775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955 h 121624"/>
              <a:gd name="connsiteX1" fmla="*/ 396082 w 789781"/>
              <a:gd name="connsiteY1" fmla="*/ 180 h 121624"/>
              <a:gd name="connsiteX2" fmla="*/ 789781 w 789781"/>
              <a:gd name="connsiteY2" fmla="*/ 121624 h 121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9781" h="121624">
                <a:moveTo>
                  <a:pt x="0" y="104955"/>
                </a:moveTo>
                <a:cubicBezTo>
                  <a:pt x="102658" y="26373"/>
                  <a:pt x="264452" y="-2598"/>
                  <a:pt x="396082" y="180"/>
                </a:cubicBezTo>
                <a:cubicBezTo>
                  <a:pt x="527712" y="2958"/>
                  <a:pt x="734219" y="51775"/>
                  <a:pt x="789781" y="121624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5" name="Freeform 104"/>
          <p:cNvSpPr/>
          <p:nvPr/>
        </p:nvSpPr>
        <p:spPr>
          <a:xfrm rot="10800000">
            <a:off x="2485625" y="4729984"/>
            <a:ext cx="837095" cy="246311"/>
          </a:xfrm>
          <a:custGeom>
            <a:avLst/>
            <a:gdLst>
              <a:gd name="connsiteX0" fmla="*/ 0 w 787400"/>
              <a:gd name="connsiteY0" fmla="*/ 76200 h 76200"/>
              <a:gd name="connsiteX1" fmla="*/ 355600 w 787400"/>
              <a:gd name="connsiteY1" fmla="*/ 0 h 76200"/>
              <a:gd name="connsiteX2" fmla="*/ 787400 w 787400"/>
              <a:gd name="connsiteY2" fmla="*/ 76200 h 76200"/>
              <a:gd name="connsiteX0" fmla="*/ 0 w 787400"/>
              <a:gd name="connsiteY0" fmla="*/ 76200 h 76200"/>
              <a:gd name="connsiteX1" fmla="*/ 393700 w 787400"/>
              <a:gd name="connsiteY1" fmla="*/ 0 h 76200"/>
              <a:gd name="connsiteX2" fmla="*/ 787400 w 787400"/>
              <a:gd name="connsiteY2" fmla="*/ 76200 h 76200"/>
              <a:gd name="connsiteX0" fmla="*/ 0 w 787400"/>
              <a:gd name="connsiteY0" fmla="*/ 104775 h 104775"/>
              <a:gd name="connsiteX1" fmla="*/ 396082 w 787400"/>
              <a:gd name="connsiteY1" fmla="*/ 0 h 104775"/>
              <a:gd name="connsiteX2" fmla="*/ 787400 w 787400"/>
              <a:gd name="connsiteY2" fmla="*/ 104775 h 104775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955 h 121624"/>
              <a:gd name="connsiteX1" fmla="*/ 396082 w 789781"/>
              <a:gd name="connsiteY1" fmla="*/ 180 h 121624"/>
              <a:gd name="connsiteX2" fmla="*/ 789781 w 789781"/>
              <a:gd name="connsiteY2" fmla="*/ 121624 h 121624"/>
              <a:gd name="connsiteX0" fmla="*/ 0 w 810532"/>
              <a:gd name="connsiteY0" fmla="*/ 126864 h 126864"/>
              <a:gd name="connsiteX1" fmla="*/ 416833 w 810532"/>
              <a:gd name="connsiteY1" fmla="*/ 12 h 126864"/>
              <a:gd name="connsiteX2" fmla="*/ 810532 w 810532"/>
              <a:gd name="connsiteY2" fmla="*/ 121456 h 126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0532" h="126864">
                <a:moveTo>
                  <a:pt x="0" y="126864"/>
                </a:moveTo>
                <a:cubicBezTo>
                  <a:pt x="102658" y="48282"/>
                  <a:pt x="281744" y="913"/>
                  <a:pt x="416833" y="12"/>
                </a:cubicBezTo>
                <a:cubicBezTo>
                  <a:pt x="551922" y="-889"/>
                  <a:pt x="754970" y="51607"/>
                  <a:pt x="810532" y="121456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6" name="Word_13-1"/>
          <p:cNvSpPr txBox="1"/>
          <p:nvPr/>
        </p:nvSpPr>
        <p:spPr>
          <a:xfrm>
            <a:off x="1523558" y="4974618"/>
            <a:ext cx="25167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dirty="0"/>
              <a:t>b</a:t>
            </a:r>
            <a:r>
              <a:rPr lang="nl-NL" sz="2200" b="0" dirty="0" smtClean="0"/>
              <a:t> </a:t>
            </a:r>
            <a:endParaRPr lang="nl-NL" sz="2200" b="0" dirty="0"/>
          </a:p>
        </p:txBody>
      </p:sp>
      <p:sp>
        <p:nvSpPr>
          <p:cNvPr id="107" name="Word_13-2"/>
          <p:cNvSpPr txBox="1"/>
          <p:nvPr/>
        </p:nvSpPr>
        <p:spPr>
          <a:xfrm>
            <a:off x="1780038" y="4974618"/>
            <a:ext cx="3302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(a </a:t>
            </a:r>
            <a:endParaRPr lang="nl-NL" sz="2200" b="0" dirty="0"/>
          </a:p>
        </p:txBody>
      </p:sp>
      <p:sp>
        <p:nvSpPr>
          <p:cNvPr id="108" name="Word_13-3"/>
          <p:cNvSpPr txBox="1"/>
          <p:nvPr/>
        </p:nvSpPr>
        <p:spPr>
          <a:xfrm>
            <a:off x="2139111" y="497461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+ </a:t>
            </a:r>
            <a:endParaRPr lang="nl-NL" sz="2200" b="0" dirty="0"/>
          </a:p>
        </p:txBody>
      </p:sp>
      <p:sp>
        <p:nvSpPr>
          <p:cNvPr id="109" name="Word_13-4"/>
          <p:cNvSpPr txBox="1"/>
          <p:nvPr/>
        </p:nvSpPr>
        <p:spPr>
          <a:xfrm>
            <a:off x="2403607" y="4974618"/>
            <a:ext cx="58189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 smtClean="0"/>
              <a:t>2)(b </a:t>
            </a:r>
            <a:endParaRPr lang="nl-NL" sz="2200" b="0" dirty="0"/>
          </a:p>
        </p:txBody>
      </p:sp>
      <p:sp>
        <p:nvSpPr>
          <p:cNvPr id="110" name="Word_13-5"/>
          <p:cNvSpPr txBox="1"/>
          <p:nvPr/>
        </p:nvSpPr>
        <p:spPr>
          <a:xfrm>
            <a:off x="3036794" y="497461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+ </a:t>
            </a:r>
            <a:endParaRPr lang="nl-NL" sz="2200" b="0" dirty="0"/>
          </a:p>
        </p:txBody>
      </p:sp>
      <p:sp>
        <p:nvSpPr>
          <p:cNvPr id="111" name="Word_13-6"/>
          <p:cNvSpPr txBox="1"/>
          <p:nvPr/>
        </p:nvSpPr>
        <p:spPr>
          <a:xfrm>
            <a:off x="3301290" y="4974618"/>
            <a:ext cx="3302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 smtClean="0"/>
              <a:t>3) </a:t>
            </a:r>
            <a:endParaRPr lang="nl-NL" sz="2200" b="0" dirty="0"/>
          </a:p>
        </p:txBody>
      </p:sp>
      <p:sp>
        <p:nvSpPr>
          <p:cNvPr id="112" name="Word_13-7"/>
          <p:cNvSpPr txBox="1"/>
          <p:nvPr/>
        </p:nvSpPr>
        <p:spPr>
          <a:xfrm>
            <a:off x="3660363" y="497461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= </a:t>
            </a:r>
            <a:endParaRPr lang="nl-NL" sz="2200" b="0" dirty="0"/>
          </a:p>
        </p:txBody>
      </p:sp>
      <p:sp>
        <p:nvSpPr>
          <p:cNvPr id="113" name="Word_13-8"/>
          <p:cNvSpPr txBox="1"/>
          <p:nvPr/>
        </p:nvSpPr>
        <p:spPr>
          <a:xfrm>
            <a:off x="3924859" y="4974618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 err="1" smtClean="0"/>
              <a:t>ab</a:t>
            </a:r>
            <a:r>
              <a:rPr lang="nl-NL" sz="2200" b="0" dirty="0" smtClean="0"/>
              <a:t> </a:t>
            </a:r>
            <a:endParaRPr lang="nl-NL" sz="2200" b="0" dirty="0"/>
          </a:p>
        </p:txBody>
      </p:sp>
      <p:sp>
        <p:nvSpPr>
          <p:cNvPr id="114" name="Word_13-9"/>
          <p:cNvSpPr txBox="1"/>
          <p:nvPr/>
        </p:nvSpPr>
        <p:spPr>
          <a:xfrm>
            <a:off x="4352861" y="497461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+ </a:t>
            </a:r>
            <a:endParaRPr lang="nl-NL" sz="2200" b="0" dirty="0"/>
          </a:p>
        </p:txBody>
      </p:sp>
      <p:sp>
        <p:nvSpPr>
          <p:cNvPr id="115" name="Word_13-10"/>
          <p:cNvSpPr txBox="1"/>
          <p:nvPr/>
        </p:nvSpPr>
        <p:spPr>
          <a:xfrm>
            <a:off x="4617357" y="4974618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3</a:t>
            </a:r>
            <a:r>
              <a:rPr lang="nl-NL" sz="2200" b="0" dirty="0" smtClean="0"/>
              <a:t>a </a:t>
            </a:r>
            <a:endParaRPr lang="nl-NL" sz="2200" b="0" dirty="0"/>
          </a:p>
        </p:txBody>
      </p:sp>
      <p:sp>
        <p:nvSpPr>
          <p:cNvPr id="116" name="Word_13-11"/>
          <p:cNvSpPr txBox="1"/>
          <p:nvPr/>
        </p:nvSpPr>
        <p:spPr>
          <a:xfrm>
            <a:off x="5045359" y="497461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+ </a:t>
            </a:r>
            <a:endParaRPr lang="nl-NL" sz="2200" b="0" dirty="0"/>
          </a:p>
        </p:txBody>
      </p:sp>
      <p:sp>
        <p:nvSpPr>
          <p:cNvPr id="117" name="Word_13-12"/>
          <p:cNvSpPr txBox="1"/>
          <p:nvPr/>
        </p:nvSpPr>
        <p:spPr>
          <a:xfrm>
            <a:off x="5309855" y="4974618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 smtClean="0"/>
              <a:t>2b </a:t>
            </a:r>
            <a:endParaRPr lang="nl-NL" sz="2200" b="0" dirty="0"/>
          </a:p>
        </p:txBody>
      </p:sp>
      <p:sp>
        <p:nvSpPr>
          <p:cNvPr id="118" name="Word_13-13"/>
          <p:cNvSpPr txBox="1"/>
          <p:nvPr/>
        </p:nvSpPr>
        <p:spPr>
          <a:xfrm>
            <a:off x="5737857" y="497461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+ </a:t>
            </a:r>
            <a:endParaRPr lang="nl-NL" sz="2200" b="0" dirty="0"/>
          </a:p>
        </p:txBody>
      </p:sp>
      <p:sp>
        <p:nvSpPr>
          <p:cNvPr id="119" name="Word_13-14"/>
          <p:cNvSpPr txBox="1"/>
          <p:nvPr/>
        </p:nvSpPr>
        <p:spPr>
          <a:xfrm>
            <a:off x="6002353" y="4974618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 smtClean="0"/>
              <a:t>6 </a:t>
            </a:r>
            <a:endParaRPr lang="nl-NL" sz="2200" b="0" dirty="0"/>
          </a:p>
        </p:txBody>
      </p:sp>
      <p:sp>
        <p:nvSpPr>
          <p:cNvPr id="126" name="Word_13-21"/>
          <p:cNvSpPr txBox="1"/>
          <p:nvPr/>
        </p:nvSpPr>
        <p:spPr>
          <a:xfrm>
            <a:off x="8385589" y="4974618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smtClean="0"/>
              <a:t> </a:t>
            </a:r>
            <a:endParaRPr lang="nl-NL" sz="2200" b="0" dirty="0"/>
          </a:p>
        </p:txBody>
      </p:sp>
      <p:sp>
        <p:nvSpPr>
          <p:cNvPr id="127" name="Freeform 126"/>
          <p:cNvSpPr/>
          <p:nvPr/>
        </p:nvSpPr>
        <p:spPr>
          <a:xfrm>
            <a:off x="1975148" y="4968045"/>
            <a:ext cx="789781" cy="121624"/>
          </a:xfrm>
          <a:custGeom>
            <a:avLst/>
            <a:gdLst>
              <a:gd name="connsiteX0" fmla="*/ 0 w 787400"/>
              <a:gd name="connsiteY0" fmla="*/ 76200 h 76200"/>
              <a:gd name="connsiteX1" fmla="*/ 355600 w 787400"/>
              <a:gd name="connsiteY1" fmla="*/ 0 h 76200"/>
              <a:gd name="connsiteX2" fmla="*/ 787400 w 787400"/>
              <a:gd name="connsiteY2" fmla="*/ 76200 h 76200"/>
              <a:gd name="connsiteX0" fmla="*/ 0 w 787400"/>
              <a:gd name="connsiteY0" fmla="*/ 76200 h 76200"/>
              <a:gd name="connsiteX1" fmla="*/ 393700 w 787400"/>
              <a:gd name="connsiteY1" fmla="*/ 0 h 76200"/>
              <a:gd name="connsiteX2" fmla="*/ 787400 w 787400"/>
              <a:gd name="connsiteY2" fmla="*/ 76200 h 76200"/>
              <a:gd name="connsiteX0" fmla="*/ 0 w 787400"/>
              <a:gd name="connsiteY0" fmla="*/ 104775 h 104775"/>
              <a:gd name="connsiteX1" fmla="*/ 396082 w 787400"/>
              <a:gd name="connsiteY1" fmla="*/ 0 h 104775"/>
              <a:gd name="connsiteX2" fmla="*/ 787400 w 787400"/>
              <a:gd name="connsiteY2" fmla="*/ 104775 h 104775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955 h 121624"/>
              <a:gd name="connsiteX1" fmla="*/ 396082 w 789781"/>
              <a:gd name="connsiteY1" fmla="*/ 180 h 121624"/>
              <a:gd name="connsiteX2" fmla="*/ 789781 w 789781"/>
              <a:gd name="connsiteY2" fmla="*/ 121624 h 121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9781" h="121624">
                <a:moveTo>
                  <a:pt x="0" y="104955"/>
                </a:moveTo>
                <a:cubicBezTo>
                  <a:pt x="102658" y="26373"/>
                  <a:pt x="264452" y="-2598"/>
                  <a:pt x="396082" y="180"/>
                </a:cubicBezTo>
                <a:cubicBezTo>
                  <a:pt x="527712" y="2958"/>
                  <a:pt x="734219" y="51775"/>
                  <a:pt x="789781" y="121624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8" name="Freeform 127"/>
          <p:cNvSpPr/>
          <p:nvPr/>
        </p:nvSpPr>
        <p:spPr>
          <a:xfrm>
            <a:off x="1975148" y="4902046"/>
            <a:ext cx="1326142" cy="205392"/>
          </a:xfrm>
          <a:custGeom>
            <a:avLst/>
            <a:gdLst>
              <a:gd name="connsiteX0" fmla="*/ 0 w 787400"/>
              <a:gd name="connsiteY0" fmla="*/ 76200 h 76200"/>
              <a:gd name="connsiteX1" fmla="*/ 355600 w 787400"/>
              <a:gd name="connsiteY1" fmla="*/ 0 h 76200"/>
              <a:gd name="connsiteX2" fmla="*/ 787400 w 787400"/>
              <a:gd name="connsiteY2" fmla="*/ 76200 h 76200"/>
              <a:gd name="connsiteX0" fmla="*/ 0 w 787400"/>
              <a:gd name="connsiteY0" fmla="*/ 76200 h 76200"/>
              <a:gd name="connsiteX1" fmla="*/ 393700 w 787400"/>
              <a:gd name="connsiteY1" fmla="*/ 0 h 76200"/>
              <a:gd name="connsiteX2" fmla="*/ 787400 w 787400"/>
              <a:gd name="connsiteY2" fmla="*/ 76200 h 76200"/>
              <a:gd name="connsiteX0" fmla="*/ 0 w 787400"/>
              <a:gd name="connsiteY0" fmla="*/ 104775 h 104775"/>
              <a:gd name="connsiteX1" fmla="*/ 396082 w 787400"/>
              <a:gd name="connsiteY1" fmla="*/ 0 h 104775"/>
              <a:gd name="connsiteX2" fmla="*/ 787400 w 787400"/>
              <a:gd name="connsiteY2" fmla="*/ 104775 h 104775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955 h 121624"/>
              <a:gd name="connsiteX1" fmla="*/ 396082 w 789781"/>
              <a:gd name="connsiteY1" fmla="*/ 180 h 121624"/>
              <a:gd name="connsiteX2" fmla="*/ 789781 w 789781"/>
              <a:gd name="connsiteY2" fmla="*/ 121624 h 121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9781" h="121624">
                <a:moveTo>
                  <a:pt x="0" y="104955"/>
                </a:moveTo>
                <a:cubicBezTo>
                  <a:pt x="102658" y="26373"/>
                  <a:pt x="264452" y="-2598"/>
                  <a:pt x="396082" y="180"/>
                </a:cubicBezTo>
                <a:cubicBezTo>
                  <a:pt x="527712" y="2958"/>
                  <a:pt x="734219" y="51775"/>
                  <a:pt x="789781" y="121624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9" name="Freeform 128"/>
          <p:cNvSpPr/>
          <p:nvPr/>
        </p:nvSpPr>
        <p:spPr>
          <a:xfrm rot="10531613">
            <a:off x="2484331" y="5334062"/>
            <a:ext cx="307775" cy="121624"/>
          </a:xfrm>
          <a:custGeom>
            <a:avLst/>
            <a:gdLst>
              <a:gd name="connsiteX0" fmla="*/ 0 w 787400"/>
              <a:gd name="connsiteY0" fmla="*/ 76200 h 76200"/>
              <a:gd name="connsiteX1" fmla="*/ 355600 w 787400"/>
              <a:gd name="connsiteY1" fmla="*/ 0 h 76200"/>
              <a:gd name="connsiteX2" fmla="*/ 787400 w 787400"/>
              <a:gd name="connsiteY2" fmla="*/ 76200 h 76200"/>
              <a:gd name="connsiteX0" fmla="*/ 0 w 787400"/>
              <a:gd name="connsiteY0" fmla="*/ 76200 h 76200"/>
              <a:gd name="connsiteX1" fmla="*/ 393700 w 787400"/>
              <a:gd name="connsiteY1" fmla="*/ 0 h 76200"/>
              <a:gd name="connsiteX2" fmla="*/ 787400 w 787400"/>
              <a:gd name="connsiteY2" fmla="*/ 76200 h 76200"/>
              <a:gd name="connsiteX0" fmla="*/ 0 w 787400"/>
              <a:gd name="connsiteY0" fmla="*/ 104775 h 104775"/>
              <a:gd name="connsiteX1" fmla="*/ 396082 w 787400"/>
              <a:gd name="connsiteY1" fmla="*/ 0 h 104775"/>
              <a:gd name="connsiteX2" fmla="*/ 787400 w 787400"/>
              <a:gd name="connsiteY2" fmla="*/ 104775 h 104775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955 h 121624"/>
              <a:gd name="connsiteX1" fmla="*/ 396082 w 789781"/>
              <a:gd name="connsiteY1" fmla="*/ 180 h 121624"/>
              <a:gd name="connsiteX2" fmla="*/ 789781 w 789781"/>
              <a:gd name="connsiteY2" fmla="*/ 121624 h 121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9781" h="121624">
                <a:moveTo>
                  <a:pt x="0" y="104955"/>
                </a:moveTo>
                <a:cubicBezTo>
                  <a:pt x="102658" y="26373"/>
                  <a:pt x="264452" y="-2598"/>
                  <a:pt x="396082" y="180"/>
                </a:cubicBezTo>
                <a:cubicBezTo>
                  <a:pt x="527712" y="2958"/>
                  <a:pt x="734219" y="51775"/>
                  <a:pt x="789781" y="121624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0" name="Freeform 129"/>
          <p:cNvSpPr/>
          <p:nvPr/>
        </p:nvSpPr>
        <p:spPr>
          <a:xfrm rot="10800000">
            <a:off x="2485624" y="5338934"/>
            <a:ext cx="837095" cy="246311"/>
          </a:xfrm>
          <a:custGeom>
            <a:avLst/>
            <a:gdLst>
              <a:gd name="connsiteX0" fmla="*/ 0 w 787400"/>
              <a:gd name="connsiteY0" fmla="*/ 76200 h 76200"/>
              <a:gd name="connsiteX1" fmla="*/ 355600 w 787400"/>
              <a:gd name="connsiteY1" fmla="*/ 0 h 76200"/>
              <a:gd name="connsiteX2" fmla="*/ 787400 w 787400"/>
              <a:gd name="connsiteY2" fmla="*/ 76200 h 76200"/>
              <a:gd name="connsiteX0" fmla="*/ 0 w 787400"/>
              <a:gd name="connsiteY0" fmla="*/ 76200 h 76200"/>
              <a:gd name="connsiteX1" fmla="*/ 393700 w 787400"/>
              <a:gd name="connsiteY1" fmla="*/ 0 h 76200"/>
              <a:gd name="connsiteX2" fmla="*/ 787400 w 787400"/>
              <a:gd name="connsiteY2" fmla="*/ 76200 h 76200"/>
              <a:gd name="connsiteX0" fmla="*/ 0 w 787400"/>
              <a:gd name="connsiteY0" fmla="*/ 104775 h 104775"/>
              <a:gd name="connsiteX1" fmla="*/ 396082 w 787400"/>
              <a:gd name="connsiteY1" fmla="*/ 0 h 104775"/>
              <a:gd name="connsiteX2" fmla="*/ 787400 w 787400"/>
              <a:gd name="connsiteY2" fmla="*/ 104775 h 104775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855 h 121524"/>
              <a:gd name="connsiteX1" fmla="*/ 396082 w 789781"/>
              <a:gd name="connsiteY1" fmla="*/ 80 h 121524"/>
              <a:gd name="connsiteX2" fmla="*/ 789781 w 789781"/>
              <a:gd name="connsiteY2" fmla="*/ 121524 h 121524"/>
              <a:gd name="connsiteX0" fmla="*/ 0 w 789781"/>
              <a:gd name="connsiteY0" fmla="*/ 104955 h 121624"/>
              <a:gd name="connsiteX1" fmla="*/ 396082 w 789781"/>
              <a:gd name="connsiteY1" fmla="*/ 180 h 121624"/>
              <a:gd name="connsiteX2" fmla="*/ 789781 w 789781"/>
              <a:gd name="connsiteY2" fmla="*/ 121624 h 121624"/>
              <a:gd name="connsiteX0" fmla="*/ 0 w 810532"/>
              <a:gd name="connsiteY0" fmla="*/ 126864 h 126864"/>
              <a:gd name="connsiteX1" fmla="*/ 416833 w 810532"/>
              <a:gd name="connsiteY1" fmla="*/ 12 h 126864"/>
              <a:gd name="connsiteX2" fmla="*/ 810532 w 810532"/>
              <a:gd name="connsiteY2" fmla="*/ 121456 h 126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0532" h="126864">
                <a:moveTo>
                  <a:pt x="0" y="126864"/>
                </a:moveTo>
                <a:cubicBezTo>
                  <a:pt x="102658" y="48282"/>
                  <a:pt x="281744" y="913"/>
                  <a:pt x="416833" y="12"/>
                </a:cubicBezTo>
                <a:cubicBezTo>
                  <a:pt x="551922" y="-889"/>
                  <a:pt x="754970" y="51607"/>
                  <a:pt x="810532" y="121456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6" name="Rectangle 36"/>
          <p:cNvSpPr/>
          <p:nvPr/>
        </p:nvSpPr>
        <p:spPr>
          <a:xfrm>
            <a:off x="7449642" y="156804"/>
            <a:ext cx="1205779" cy="769441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200" dirty="0"/>
          </a:p>
        </p:txBody>
      </p:sp>
      <p:grpSp>
        <p:nvGrpSpPr>
          <p:cNvPr id="67" name="Animatie icoon"/>
          <p:cNvGrpSpPr>
            <a:grpSpLocks noChangeAspect="1"/>
          </p:cNvGrpSpPr>
          <p:nvPr/>
        </p:nvGrpSpPr>
        <p:grpSpPr>
          <a:xfrm>
            <a:off x="8532440" y="6309320"/>
            <a:ext cx="440378" cy="360000"/>
            <a:chOff x="5076056" y="174576"/>
            <a:chExt cx="3276364" cy="2678360"/>
          </a:xfrm>
        </p:grpSpPr>
        <p:sp>
          <p:nvSpPr>
            <p:cNvPr id="70" name="Rectangle 84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Isosceles Triangle 85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8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Oval 8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508136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"/>
                            </p:stCondLst>
                            <p:childTnLst>
                              <p:par>
                                <p:cTn id="1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00"/>
                            </p:stCondLst>
                            <p:childTnLst>
                              <p:par>
                                <p:cTn id="1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50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00"/>
                            </p:stCondLst>
                            <p:childTnLst>
                              <p:par>
                                <p:cTn id="19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"/>
                            </p:stCondLst>
                            <p:childTnLst>
                              <p:par>
                                <p:cTn id="2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00"/>
                            </p:stCondLst>
                            <p:childTnLst>
                              <p:par>
                                <p:cTn id="2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00"/>
                            </p:stCondLst>
                            <p:childTnLst>
                              <p:par>
                                <p:cTn id="2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50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500"/>
                            </p:stCondLst>
                            <p:childTnLst>
                              <p:par>
                                <p:cTn id="2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27" grpId="0"/>
      <p:bldP spid="82" grpId="0" animBg="1"/>
      <p:bldP spid="83" grpId="0"/>
      <p:bldP spid="68" grpId="0"/>
      <p:bldP spid="69" grpId="0"/>
      <p:bldP spid="96" grpId="0" animBg="1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4" grpId="0"/>
      <p:bldP spid="25" grpId="0"/>
      <p:bldP spid="43" grpId="0"/>
      <p:bldP spid="44" grpId="0"/>
      <p:bldP spid="45" grpId="0"/>
      <p:bldP spid="46" grpId="0"/>
      <p:bldP spid="47" grpId="0"/>
      <p:bldP spid="48" grpId="0"/>
      <p:bldP spid="97" grpId="0"/>
      <p:bldP spid="98" grpId="0"/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7" grpId="0" animBg="1"/>
      <p:bldP spid="128" grpId="0" animBg="1"/>
      <p:bldP spid="129" grpId="0" animBg="1"/>
      <p:bldP spid="130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none">
        <a:spAutoFit/>
      </a:bodyPr>
      <a:lstStyle>
        <a:defPPr>
          <a:defRPr sz="2200" dirty="0" smtClean="0"/>
        </a:defPPr>
      </a:lst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333</Words>
  <Application>Microsoft Office PowerPoint</Application>
  <PresentationFormat>On-screen Show (4:3)</PresentationFormat>
  <Paragraphs>103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TheorieTemplateMacroWatermark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Nijbroek, Tom</cp:lastModifiedBy>
  <cp:revision>40</cp:revision>
  <dcterms:created xsi:type="dcterms:W3CDTF">2014-05-20T10:15:19Z</dcterms:created>
  <dcterms:modified xsi:type="dcterms:W3CDTF">2014-09-21T10:47:02Z</dcterms:modified>
</cp:coreProperties>
</file>